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778" r:id="rId2"/>
    <p:sldId id="1724" r:id="rId3"/>
    <p:sldId id="1708" r:id="rId4"/>
    <p:sldId id="1863" r:id="rId5"/>
    <p:sldId id="1763" r:id="rId6"/>
    <p:sldId id="1782" r:id="rId7"/>
    <p:sldId id="1826" r:id="rId8"/>
    <p:sldId id="1890" r:id="rId9"/>
    <p:sldId id="1774" r:id="rId10"/>
    <p:sldId id="1783" r:id="rId11"/>
    <p:sldId id="2001" r:id="rId12"/>
    <p:sldId id="1989" r:id="rId13"/>
    <p:sldId id="1990" r:id="rId14"/>
    <p:sldId id="1991" r:id="rId15"/>
    <p:sldId id="1896" r:id="rId16"/>
    <p:sldId id="1897" r:id="rId17"/>
    <p:sldId id="1992" r:id="rId18"/>
    <p:sldId id="2002" r:id="rId19"/>
    <p:sldId id="1899" r:id="rId20"/>
    <p:sldId id="1993" r:id="rId21"/>
    <p:sldId id="1994" r:id="rId22"/>
    <p:sldId id="1917" r:id="rId23"/>
    <p:sldId id="1919" r:id="rId24"/>
    <p:sldId id="2004" r:id="rId25"/>
    <p:sldId id="1920" r:id="rId26"/>
    <p:sldId id="1923" r:id="rId27"/>
    <p:sldId id="2003" r:id="rId28"/>
    <p:sldId id="178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359C8-0A7F-40D9-BAAC-69EC783CD5AC}" v="30" dt="2023-07-20T14:49:16.35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4" autoAdjust="0"/>
    <p:restoredTop sz="95067" autoAdjust="0"/>
  </p:normalViewPr>
  <p:slideViewPr>
    <p:cSldViewPr>
      <p:cViewPr varScale="1">
        <p:scale>
          <a:sx n="80" d="100"/>
          <a:sy n="80" d="100"/>
        </p:scale>
        <p:origin x="1220" y="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64D359C8-0A7F-40D9-BAAC-69EC783CD5AC}"/>
    <pc:docChg chg="undo custSel addSld delSld modSld">
      <pc:chgData name="Yoel Kortick" userId="167978f5-7f40-4909-85d5-d4149554ad4e" providerId="ADAL" clId="{64D359C8-0A7F-40D9-BAAC-69EC783CD5AC}" dt="2023-07-20T14:52:28.319" v="3444" actId="20577"/>
      <pc:docMkLst>
        <pc:docMk/>
      </pc:docMkLst>
      <pc:sldChg chg="modSp mod">
        <pc:chgData name="Yoel Kortick" userId="167978f5-7f40-4909-85d5-d4149554ad4e" providerId="ADAL" clId="{64D359C8-0A7F-40D9-BAAC-69EC783CD5AC}" dt="2023-07-20T14:46:40.899" v="3204" actId="20577"/>
        <pc:sldMkLst>
          <pc:docMk/>
          <pc:sldMk cId="3458908038" sldId="1708"/>
        </pc:sldMkLst>
        <pc:spChg chg="mod">
          <ac:chgData name="Yoel Kortick" userId="167978f5-7f40-4909-85d5-d4149554ad4e" providerId="ADAL" clId="{64D359C8-0A7F-40D9-BAAC-69EC783CD5AC}" dt="2023-07-20T14:46:40.899" v="3204" actId="20577"/>
          <ac:spMkLst>
            <pc:docMk/>
            <pc:sldMk cId="3458908038" sldId="1708"/>
            <ac:spMk id="6" creationId="{A71215A1-7835-4033-9657-BEA33A271663}"/>
          </ac:spMkLst>
        </pc:spChg>
      </pc:sldChg>
      <pc:sldChg chg="modSp mod">
        <pc:chgData name="Yoel Kortick" userId="167978f5-7f40-4909-85d5-d4149554ad4e" providerId="ADAL" clId="{64D359C8-0A7F-40D9-BAAC-69EC783CD5AC}" dt="2023-07-20T14:46:24.328" v="3200" actId="20577"/>
        <pc:sldMkLst>
          <pc:docMk/>
          <pc:sldMk cId="3267142644" sldId="1724"/>
        </pc:sldMkLst>
        <pc:spChg chg="mod">
          <ac:chgData name="Yoel Kortick" userId="167978f5-7f40-4909-85d5-d4149554ad4e" providerId="ADAL" clId="{64D359C8-0A7F-40D9-BAAC-69EC783CD5AC}" dt="2023-07-20T14:46:24.328" v="3200" actId="20577"/>
          <ac:spMkLst>
            <pc:docMk/>
            <pc:sldMk cId="3267142644" sldId="1724"/>
            <ac:spMk id="63" creationId="{2818E309-CE24-45E0-8F37-EFD6121F7540}"/>
          </ac:spMkLst>
        </pc:spChg>
      </pc:sldChg>
      <pc:sldChg chg="addSp delSp modSp mod">
        <pc:chgData name="Yoel Kortick" userId="167978f5-7f40-4909-85d5-d4149554ad4e" providerId="ADAL" clId="{64D359C8-0A7F-40D9-BAAC-69EC783CD5AC}" dt="2023-07-20T14:46:59.869" v="3227" actId="6549"/>
        <pc:sldMkLst>
          <pc:docMk/>
          <pc:sldMk cId="2269896481" sldId="1763"/>
        </pc:sldMkLst>
        <pc:spChg chg="add del mod">
          <ac:chgData name="Yoel Kortick" userId="167978f5-7f40-4909-85d5-d4149554ad4e" providerId="ADAL" clId="{64D359C8-0A7F-40D9-BAAC-69EC783CD5AC}" dt="2023-07-20T12:55:25.181" v="482" actId="478"/>
          <ac:spMkLst>
            <pc:docMk/>
            <pc:sldMk cId="2269896481" sldId="1763"/>
            <ac:spMk id="4" creationId="{6130520E-CF38-720C-E847-D27C6ED8BD07}"/>
          </ac:spMkLst>
        </pc:spChg>
        <pc:spChg chg="mod">
          <ac:chgData name="Yoel Kortick" userId="167978f5-7f40-4909-85d5-d4149554ad4e" providerId="ADAL" clId="{64D359C8-0A7F-40D9-BAAC-69EC783CD5AC}" dt="2023-07-20T12:55:52.150" v="485"/>
          <ac:spMkLst>
            <pc:docMk/>
            <pc:sldMk cId="2269896481" sldId="1763"/>
            <ac:spMk id="5" creationId="{E8A1DDA2-AC00-41D8-9746-AC602EB1E40A}"/>
          </ac:spMkLst>
        </pc:spChg>
        <pc:spChg chg="del">
          <ac:chgData name="Yoel Kortick" userId="167978f5-7f40-4909-85d5-d4149554ad4e" providerId="ADAL" clId="{64D359C8-0A7F-40D9-BAAC-69EC783CD5AC}" dt="2023-07-20T12:55:22.266" v="481" actId="478"/>
          <ac:spMkLst>
            <pc:docMk/>
            <pc:sldMk cId="2269896481" sldId="1763"/>
            <ac:spMk id="6" creationId="{A71215A1-7835-4033-9657-BEA33A271663}"/>
          </ac:spMkLst>
        </pc:spChg>
        <pc:spChg chg="add mod">
          <ac:chgData name="Yoel Kortick" userId="167978f5-7f40-4909-85d5-d4149554ad4e" providerId="ADAL" clId="{64D359C8-0A7F-40D9-BAAC-69EC783CD5AC}" dt="2023-07-20T14:46:59.869" v="3227" actId="6549"/>
          <ac:spMkLst>
            <pc:docMk/>
            <pc:sldMk cId="2269896481" sldId="1763"/>
            <ac:spMk id="7" creationId="{7ADEE3CF-FA2E-2310-DE67-011E34DD9751}"/>
          </ac:spMkLst>
        </pc:spChg>
        <pc:picChg chg="add mod">
          <ac:chgData name="Yoel Kortick" userId="167978f5-7f40-4909-85d5-d4149554ad4e" providerId="ADAL" clId="{64D359C8-0A7F-40D9-BAAC-69EC783CD5AC}" dt="2023-07-20T12:57:22.417" v="503" actId="208"/>
          <ac:picMkLst>
            <pc:docMk/>
            <pc:sldMk cId="2269896481" sldId="1763"/>
            <ac:picMk id="9" creationId="{B63B849A-93C2-0E84-9FA4-D47D9A66E686}"/>
          </ac:picMkLst>
        </pc:picChg>
      </pc:sldChg>
      <pc:sldChg chg="modSp del">
        <pc:chgData name="Yoel Kortick" userId="167978f5-7f40-4909-85d5-d4149554ad4e" providerId="ADAL" clId="{64D359C8-0A7F-40D9-BAAC-69EC783CD5AC}" dt="2023-07-20T12:57:49.217" v="504" actId="47"/>
        <pc:sldMkLst>
          <pc:docMk/>
          <pc:sldMk cId="895273610" sldId="1767"/>
        </pc:sldMkLst>
        <pc:spChg chg="mod">
          <ac:chgData name="Yoel Kortick" userId="167978f5-7f40-4909-85d5-d4149554ad4e" providerId="ADAL" clId="{64D359C8-0A7F-40D9-BAAC-69EC783CD5AC}" dt="2023-07-20T12:55:52.150" v="485"/>
          <ac:spMkLst>
            <pc:docMk/>
            <pc:sldMk cId="895273610" sldId="1767"/>
            <ac:spMk id="5" creationId="{E8A1DDA2-AC00-41D8-9746-AC602EB1E40A}"/>
          </ac:spMkLst>
        </pc:spChg>
      </pc:sldChg>
      <pc:sldChg chg="delSp modSp mod">
        <pc:chgData name="Yoel Kortick" userId="167978f5-7f40-4909-85d5-d4149554ad4e" providerId="ADAL" clId="{64D359C8-0A7F-40D9-BAAC-69EC783CD5AC}" dt="2023-07-20T14:47:38.299" v="3268" actId="20577"/>
        <pc:sldMkLst>
          <pc:docMk/>
          <pc:sldMk cId="3489117184" sldId="1774"/>
        </pc:sldMkLst>
        <pc:spChg chg="del">
          <ac:chgData name="Yoel Kortick" userId="167978f5-7f40-4909-85d5-d4149554ad4e" providerId="ADAL" clId="{64D359C8-0A7F-40D9-BAAC-69EC783CD5AC}" dt="2023-07-20T13:00:29.154" v="615" actId="478"/>
          <ac:spMkLst>
            <pc:docMk/>
            <pc:sldMk cId="3489117184" sldId="1774"/>
            <ac:spMk id="4" creationId="{9573AEDC-F933-2AD3-DDE1-BB68F9ED88B0}"/>
          </ac:spMkLst>
        </pc:spChg>
        <pc:spChg chg="mod">
          <ac:chgData name="Yoel Kortick" userId="167978f5-7f40-4909-85d5-d4149554ad4e" providerId="ADAL" clId="{64D359C8-0A7F-40D9-BAAC-69EC783CD5AC}" dt="2023-07-20T13:00:19.864" v="614"/>
          <ac:spMkLst>
            <pc:docMk/>
            <pc:sldMk cId="3489117184" sldId="1774"/>
            <ac:spMk id="5" creationId="{E8A1DDA2-AC00-41D8-9746-AC602EB1E40A}"/>
          </ac:spMkLst>
        </pc:spChg>
        <pc:spChg chg="mod">
          <ac:chgData name="Yoel Kortick" userId="167978f5-7f40-4909-85d5-d4149554ad4e" providerId="ADAL" clId="{64D359C8-0A7F-40D9-BAAC-69EC783CD5AC}" dt="2023-07-20T14:47:38.299" v="3268" actId="20577"/>
          <ac:spMkLst>
            <pc:docMk/>
            <pc:sldMk cId="3489117184" sldId="1774"/>
            <ac:spMk id="6" creationId="{A71215A1-7835-4033-9657-BEA33A271663}"/>
          </ac:spMkLst>
        </pc:spChg>
        <pc:spChg chg="del">
          <ac:chgData name="Yoel Kortick" userId="167978f5-7f40-4909-85d5-d4149554ad4e" providerId="ADAL" clId="{64D359C8-0A7F-40D9-BAAC-69EC783CD5AC}" dt="2023-07-20T13:00:29.154" v="615" actId="478"/>
          <ac:spMkLst>
            <pc:docMk/>
            <pc:sldMk cId="3489117184" sldId="1774"/>
            <ac:spMk id="7" creationId="{9205AA9F-8ACA-413E-80C1-B6DE77F4E66A}"/>
          </ac:spMkLst>
        </pc:spChg>
        <pc:spChg chg="del">
          <ac:chgData name="Yoel Kortick" userId="167978f5-7f40-4909-85d5-d4149554ad4e" providerId="ADAL" clId="{64D359C8-0A7F-40D9-BAAC-69EC783CD5AC}" dt="2023-07-20T13:00:29.154" v="615" actId="478"/>
          <ac:spMkLst>
            <pc:docMk/>
            <pc:sldMk cId="3489117184" sldId="1774"/>
            <ac:spMk id="10" creationId="{F782BB7B-A10D-9430-2B4C-A3C9B01CD962}"/>
          </ac:spMkLst>
        </pc:spChg>
      </pc:sldChg>
      <pc:sldChg chg="addSp delSp modSp mod">
        <pc:chgData name="Yoel Kortick" userId="167978f5-7f40-4909-85d5-d4149554ad4e" providerId="ADAL" clId="{64D359C8-0A7F-40D9-BAAC-69EC783CD5AC}" dt="2023-07-20T12:49:02.337" v="2"/>
        <pc:sldMkLst>
          <pc:docMk/>
          <pc:sldMk cId="78585819" sldId="1778"/>
        </pc:sldMkLst>
        <pc:spChg chg="mod">
          <ac:chgData name="Yoel Kortick" userId="167978f5-7f40-4909-85d5-d4149554ad4e" providerId="ADAL" clId="{64D359C8-0A7F-40D9-BAAC-69EC783CD5AC}" dt="2023-07-20T12:49:02.337" v="2"/>
          <ac:spMkLst>
            <pc:docMk/>
            <pc:sldMk cId="78585819" sldId="1778"/>
            <ac:spMk id="5" creationId="{FF8C144D-8324-4169-A0CD-3C427B16D1BA}"/>
          </ac:spMkLst>
        </pc:spChg>
        <pc:graphicFrameChg chg="add del mod">
          <ac:chgData name="Yoel Kortick" userId="167978f5-7f40-4909-85d5-d4149554ad4e" providerId="ADAL" clId="{64D359C8-0A7F-40D9-BAAC-69EC783CD5AC}" dt="2023-07-20T12:48:49.726" v="1"/>
          <ac:graphicFrameMkLst>
            <pc:docMk/>
            <pc:sldMk cId="78585819" sldId="1778"/>
            <ac:graphicFrameMk id="2" creationId="{9EF4E877-2BC8-8D6F-A70D-EE28F212DACE}"/>
          </ac:graphicFrameMkLst>
        </pc:graphicFrameChg>
      </pc:sldChg>
      <pc:sldChg chg="addSp modSp mod">
        <pc:chgData name="Yoel Kortick" userId="167978f5-7f40-4909-85d5-d4149554ad4e" providerId="ADAL" clId="{64D359C8-0A7F-40D9-BAAC-69EC783CD5AC}" dt="2023-07-20T12:58:52.140" v="573" actId="33524"/>
        <pc:sldMkLst>
          <pc:docMk/>
          <pc:sldMk cId="2451016510" sldId="1782"/>
        </pc:sldMkLst>
        <pc:spChg chg="mod">
          <ac:chgData name="Yoel Kortick" userId="167978f5-7f40-4909-85d5-d4149554ad4e" providerId="ADAL" clId="{64D359C8-0A7F-40D9-BAAC-69EC783CD5AC}" dt="2023-07-20T12:55:52.150" v="485"/>
          <ac:spMkLst>
            <pc:docMk/>
            <pc:sldMk cId="2451016510" sldId="1782"/>
            <ac:spMk id="5" creationId="{E8A1DDA2-AC00-41D8-9746-AC602EB1E40A}"/>
          </ac:spMkLst>
        </pc:spChg>
        <pc:spChg chg="add">
          <ac:chgData name="Yoel Kortick" userId="167978f5-7f40-4909-85d5-d4149554ad4e" providerId="ADAL" clId="{64D359C8-0A7F-40D9-BAAC-69EC783CD5AC}" dt="2023-07-20T12:58:45.712" v="571" actId="11529"/>
          <ac:spMkLst>
            <pc:docMk/>
            <pc:sldMk cId="2451016510" sldId="1782"/>
            <ac:spMk id="7" creationId="{5E3299EE-9A9B-3947-15F1-378E5FB1FBF9}"/>
          </ac:spMkLst>
        </pc:spChg>
        <pc:spChg chg="mod">
          <ac:chgData name="Yoel Kortick" userId="167978f5-7f40-4909-85d5-d4149554ad4e" providerId="ADAL" clId="{64D359C8-0A7F-40D9-BAAC-69EC783CD5AC}" dt="2023-07-20T12:58:52.140" v="573" actId="33524"/>
          <ac:spMkLst>
            <pc:docMk/>
            <pc:sldMk cId="2451016510" sldId="1782"/>
            <ac:spMk id="14" creationId="{0F054DE7-1E25-454A-BF40-BAFB8DB1BC9A}"/>
          </ac:spMkLst>
        </pc:spChg>
        <pc:picChg chg="add mod">
          <ac:chgData name="Yoel Kortick" userId="167978f5-7f40-4909-85d5-d4149554ad4e" providerId="ADAL" clId="{64D359C8-0A7F-40D9-BAAC-69EC783CD5AC}" dt="2023-07-20T12:58:47.864" v="572" actId="208"/>
          <ac:picMkLst>
            <pc:docMk/>
            <pc:sldMk cId="2451016510" sldId="1782"/>
            <ac:picMk id="4" creationId="{601A2BD4-81CA-8850-1C77-4367D8224F43}"/>
          </ac:picMkLst>
        </pc:picChg>
      </pc:sldChg>
      <pc:sldChg chg="addSp delSp modSp mod">
        <pc:chgData name="Yoel Kortick" userId="167978f5-7f40-4909-85d5-d4149554ad4e" providerId="ADAL" clId="{64D359C8-0A7F-40D9-BAAC-69EC783CD5AC}" dt="2023-07-20T13:07:31.161" v="1217" actId="14100"/>
        <pc:sldMkLst>
          <pc:docMk/>
          <pc:sldMk cId="3111209733" sldId="1783"/>
        </pc:sldMkLst>
        <pc:spChg chg="mod">
          <ac:chgData name="Yoel Kortick" userId="167978f5-7f40-4909-85d5-d4149554ad4e" providerId="ADAL" clId="{64D359C8-0A7F-40D9-BAAC-69EC783CD5AC}" dt="2023-07-20T13:00:19.864" v="614"/>
          <ac:spMkLst>
            <pc:docMk/>
            <pc:sldMk cId="3111209733" sldId="1783"/>
            <ac:spMk id="5" creationId="{E8A1DDA2-AC00-41D8-9746-AC602EB1E40A}"/>
          </ac:spMkLst>
        </pc:spChg>
        <pc:spChg chg="del">
          <ac:chgData name="Yoel Kortick" userId="167978f5-7f40-4909-85d5-d4149554ad4e" providerId="ADAL" clId="{64D359C8-0A7F-40D9-BAAC-69EC783CD5AC}" dt="2023-07-20T13:04:45.844" v="1079" actId="478"/>
          <ac:spMkLst>
            <pc:docMk/>
            <pc:sldMk cId="3111209733" sldId="1783"/>
            <ac:spMk id="6" creationId="{98BA6C51-6D84-18D1-F937-DF4FF3FC8100}"/>
          </ac:spMkLst>
        </pc:spChg>
        <pc:spChg chg="del">
          <ac:chgData name="Yoel Kortick" userId="167978f5-7f40-4909-85d5-d4149554ad4e" providerId="ADAL" clId="{64D359C8-0A7F-40D9-BAAC-69EC783CD5AC}" dt="2023-07-20T13:04:45.844" v="1079" actId="478"/>
          <ac:spMkLst>
            <pc:docMk/>
            <pc:sldMk cId="3111209733" sldId="1783"/>
            <ac:spMk id="7" creationId="{C81CF513-6E8D-4917-E515-BBC5BE0846DD}"/>
          </ac:spMkLst>
        </pc:spChg>
        <pc:spChg chg="add mod">
          <ac:chgData name="Yoel Kortick" userId="167978f5-7f40-4909-85d5-d4149554ad4e" providerId="ADAL" clId="{64D359C8-0A7F-40D9-BAAC-69EC783CD5AC}" dt="2023-07-20T13:07:20.102" v="1214" actId="404"/>
          <ac:spMkLst>
            <pc:docMk/>
            <pc:sldMk cId="3111209733" sldId="1783"/>
            <ac:spMk id="8" creationId="{215257C2-86DF-9275-EC4C-AF3AB9C76774}"/>
          </ac:spMkLst>
        </pc:spChg>
        <pc:spChg chg="add mod">
          <ac:chgData name="Yoel Kortick" userId="167978f5-7f40-4909-85d5-d4149554ad4e" providerId="ADAL" clId="{64D359C8-0A7F-40D9-BAAC-69EC783CD5AC}" dt="2023-07-20T13:07:17.647" v="1213" actId="404"/>
          <ac:spMkLst>
            <pc:docMk/>
            <pc:sldMk cId="3111209733" sldId="1783"/>
            <ac:spMk id="9" creationId="{8F3731E5-E0C4-68C7-580B-0CE1D3000DF4}"/>
          </ac:spMkLst>
        </pc:spChg>
        <pc:spChg chg="del">
          <ac:chgData name="Yoel Kortick" userId="167978f5-7f40-4909-85d5-d4149554ad4e" providerId="ADAL" clId="{64D359C8-0A7F-40D9-BAAC-69EC783CD5AC}" dt="2023-07-20T13:04:45.844" v="1079" actId="478"/>
          <ac:spMkLst>
            <pc:docMk/>
            <pc:sldMk cId="3111209733" sldId="1783"/>
            <ac:spMk id="11" creationId="{C7881CAF-AD6A-4E16-AE93-5EBA5991E34D}"/>
          </ac:spMkLst>
        </pc:spChg>
        <pc:spChg chg="del">
          <ac:chgData name="Yoel Kortick" userId="167978f5-7f40-4909-85d5-d4149554ad4e" providerId="ADAL" clId="{64D359C8-0A7F-40D9-BAAC-69EC783CD5AC}" dt="2023-07-20T13:04:45.844" v="1079" actId="478"/>
          <ac:spMkLst>
            <pc:docMk/>
            <pc:sldMk cId="3111209733" sldId="1783"/>
            <ac:spMk id="12" creationId="{B72EB870-82BA-4A40-BD1C-8681EC67E9AB}"/>
          </ac:spMkLst>
        </pc:spChg>
        <pc:spChg chg="del">
          <ac:chgData name="Yoel Kortick" userId="167978f5-7f40-4909-85d5-d4149554ad4e" providerId="ADAL" clId="{64D359C8-0A7F-40D9-BAAC-69EC783CD5AC}" dt="2023-07-20T13:04:45.844" v="1079" actId="478"/>
          <ac:spMkLst>
            <pc:docMk/>
            <pc:sldMk cId="3111209733" sldId="1783"/>
            <ac:spMk id="13" creationId="{81A26E59-59DD-41C1-8AC9-2AB5B30788DD}"/>
          </ac:spMkLst>
        </pc:spChg>
        <pc:spChg chg="del">
          <ac:chgData name="Yoel Kortick" userId="167978f5-7f40-4909-85d5-d4149554ad4e" providerId="ADAL" clId="{64D359C8-0A7F-40D9-BAAC-69EC783CD5AC}" dt="2023-07-20T13:04:45.844" v="1079" actId="478"/>
          <ac:spMkLst>
            <pc:docMk/>
            <pc:sldMk cId="3111209733" sldId="1783"/>
            <ac:spMk id="20" creationId="{F71B2DFF-7860-BE62-C78A-432A5B9ECED7}"/>
          </ac:spMkLst>
        </pc:spChg>
        <pc:spChg chg="mod">
          <ac:chgData name="Yoel Kortick" userId="167978f5-7f40-4909-85d5-d4149554ad4e" providerId="ADAL" clId="{64D359C8-0A7F-40D9-BAAC-69EC783CD5AC}" dt="2023-07-20T13:05:41.632" v="1111" actId="20577"/>
          <ac:spMkLst>
            <pc:docMk/>
            <pc:sldMk cId="3111209733" sldId="1783"/>
            <ac:spMk id="23" creationId="{38847430-2D1A-685B-4D28-B5930B388299}"/>
          </ac:spMkLst>
        </pc:spChg>
        <pc:picChg chg="add mod">
          <ac:chgData name="Yoel Kortick" userId="167978f5-7f40-4909-85d5-d4149554ad4e" providerId="ADAL" clId="{64D359C8-0A7F-40D9-BAAC-69EC783CD5AC}" dt="2023-07-20T13:05:49.332" v="1115" actId="208"/>
          <ac:picMkLst>
            <pc:docMk/>
            <pc:sldMk cId="3111209733" sldId="1783"/>
            <ac:picMk id="4" creationId="{CB969387-13F7-E833-E4B1-A921C956D411}"/>
          </ac:picMkLst>
        </pc:picChg>
        <pc:picChg chg="del">
          <ac:chgData name="Yoel Kortick" userId="167978f5-7f40-4909-85d5-d4149554ad4e" providerId="ADAL" clId="{64D359C8-0A7F-40D9-BAAC-69EC783CD5AC}" dt="2023-07-20T13:04:45.844" v="1079" actId="478"/>
          <ac:picMkLst>
            <pc:docMk/>
            <pc:sldMk cId="3111209733" sldId="1783"/>
            <ac:picMk id="15" creationId="{5AF7224F-0E10-F6F5-0321-3B2A5E54709C}"/>
          </ac:picMkLst>
        </pc:picChg>
        <pc:cxnChg chg="add">
          <ac:chgData name="Yoel Kortick" userId="167978f5-7f40-4909-85d5-d4149554ad4e" providerId="ADAL" clId="{64D359C8-0A7F-40D9-BAAC-69EC783CD5AC}" dt="2023-07-20T13:07:25.434" v="1215" actId="11529"/>
          <ac:cxnSpMkLst>
            <pc:docMk/>
            <pc:sldMk cId="3111209733" sldId="1783"/>
            <ac:cxnSpMk id="14" creationId="{E2EE6E5D-8013-09C5-F07E-133B018A2EC0}"/>
          </ac:cxnSpMkLst>
        </pc:cxnChg>
        <pc:cxnChg chg="add mod">
          <ac:chgData name="Yoel Kortick" userId="167978f5-7f40-4909-85d5-d4149554ad4e" providerId="ADAL" clId="{64D359C8-0A7F-40D9-BAAC-69EC783CD5AC}" dt="2023-07-20T13:07:31.161" v="1217" actId="14100"/>
          <ac:cxnSpMkLst>
            <pc:docMk/>
            <pc:sldMk cId="3111209733" sldId="1783"/>
            <ac:cxnSpMk id="16" creationId="{DD3C6604-41A5-353F-9DFD-9D05BE26886A}"/>
          </ac:cxnSpMkLst>
        </pc:cxnChg>
        <pc:cxnChg chg="del">
          <ac:chgData name="Yoel Kortick" userId="167978f5-7f40-4909-85d5-d4149554ad4e" providerId="ADAL" clId="{64D359C8-0A7F-40D9-BAAC-69EC783CD5AC}" dt="2023-07-20T13:04:45.844" v="1079" actId="478"/>
          <ac:cxnSpMkLst>
            <pc:docMk/>
            <pc:sldMk cId="3111209733" sldId="1783"/>
            <ac:cxnSpMk id="17" creationId="{9D7C789D-863F-16CA-0A38-5AF40EBE83C6}"/>
          </ac:cxnSpMkLst>
        </pc:cxnChg>
        <pc:cxnChg chg="del">
          <ac:chgData name="Yoel Kortick" userId="167978f5-7f40-4909-85d5-d4149554ad4e" providerId="ADAL" clId="{64D359C8-0A7F-40D9-BAAC-69EC783CD5AC}" dt="2023-07-20T13:04:45.844" v="1079" actId="478"/>
          <ac:cxnSpMkLst>
            <pc:docMk/>
            <pc:sldMk cId="3111209733" sldId="1783"/>
            <ac:cxnSpMk id="21" creationId="{9B4C387D-162F-4ECD-E436-C61C8D01FE11}"/>
          </ac:cxnSpMkLst>
        </pc:cxnChg>
      </pc:sldChg>
      <pc:sldChg chg="modSp del">
        <pc:chgData name="Yoel Kortick" userId="167978f5-7f40-4909-85d5-d4149554ad4e" providerId="ADAL" clId="{64D359C8-0A7F-40D9-BAAC-69EC783CD5AC}" dt="2023-07-20T12:59:22.740" v="574" actId="47"/>
        <pc:sldMkLst>
          <pc:docMk/>
          <pc:sldMk cId="2422377514" sldId="1812"/>
        </pc:sldMkLst>
        <pc:spChg chg="mod">
          <ac:chgData name="Yoel Kortick" userId="167978f5-7f40-4909-85d5-d4149554ad4e" providerId="ADAL" clId="{64D359C8-0A7F-40D9-BAAC-69EC783CD5AC}" dt="2023-07-20T12:55:52.150" v="485"/>
          <ac:spMkLst>
            <pc:docMk/>
            <pc:sldMk cId="2422377514" sldId="1812"/>
            <ac:spMk id="5" creationId="{E8A1DDA2-AC00-41D8-9746-AC602EB1E40A}"/>
          </ac:spMkLst>
        </pc:spChg>
      </pc:sldChg>
      <pc:sldChg chg="addSp delSp modSp mod">
        <pc:chgData name="Yoel Kortick" userId="167978f5-7f40-4909-85d5-d4149554ad4e" providerId="ADAL" clId="{64D359C8-0A7F-40D9-BAAC-69EC783CD5AC}" dt="2023-07-20T12:59:54.644" v="608" actId="14100"/>
        <pc:sldMkLst>
          <pc:docMk/>
          <pc:sldMk cId="272571755" sldId="1826"/>
        </pc:sldMkLst>
        <pc:spChg chg="mod">
          <ac:chgData name="Yoel Kortick" userId="167978f5-7f40-4909-85d5-d4149554ad4e" providerId="ADAL" clId="{64D359C8-0A7F-40D9-BAAC-69EC783CD5AC}" dt="2023-07-20T12:55:52.150" v="485"/>
          <ac:spMkLst>
            <pc:docMk/>
            <pc:sldMk cId="272571755" sldId="1826"/>
            <ac:spMk id="5" creationId="{E8A1DDA2-AC00-41D8-9746-AC602EB1E40A}"/>
          </ac:spMkLst>
        </pc:spChg>
        <pc:spChg chg="del">
          <ac:chgData name="Yoel Kortick" userId="167978f5-7f40-4909-85d5-d4149554ad4e" providerId="ADAL" clId="{64D359C8-0A7F-40D9-BAAC-69EC783CD5AC}" dt="2023-07-20T12:59:35.377" v="597" actId="478"/>
          <ac:spMkLst>
            <pc:docMk/>
            <pc:sldMk cId="272571755" sldId="1826"/>
            <ac:spMk id="7" creationId="{D3670D8E-D95F-7619-381B-6DEEB6600189}"/>
          </ac:spMkLst>
        </pc:spChg>
        <pc:spChg chg="add mod">
          <ac:chgData name="Yoel Kortick" userId="167978f5-7f40-4909-85d5-d4149554ad4e" providerId="ADAL" clId="{64D359C8-0A7F-40D9-BAAC-69EC783CD5AC}" dt="2023-07-20T12:59:54.644" v="608" actId="14100"/>
          <ac:spMkLst>
            <pc:docMk/>
            <pc:sldMk cId="272571755" sldId="1826"/>
            <ac:spMk id="8" creationId="{5A858CB9-37EC-5AE6-0C3F-7E56FD75C5F7}"/>
          </ac:spMkLst>
        </pc:spChg>
        <pc:spChg chg="del">
          <ac:chgData name="Yoel Kortick" userId="167978f5-7f40-4909-85d5-d4149554ad4e" providerId="ADAL" clId="{64D359C8-0A7F-40D9-BAAC-69EC783CD5AC}" dt="2023-07-20T12:59:39.100" v="598" actId="478"/>
          <ac:spMkLst>
            <pc:docMk/>
            <pc:sldMk cId="272571755" sldId="1826"/>
            <ac:spMk id="9" creationId="{5ADE612E-84FC-7D92-F9C9-D8199D945565}"/>
          </ac:spMkLst>
        </pc:spChg>
        <pc:spChg chg="del">
          <ac:chgData name="Yoel Kortick" userId="167978f5-7f40-4909-85d5-d4149554ad4e" providerId="ADAL" clId="{64D359C8-0A7F-40D9-BAAC-69EC783CD5AC}" dt="2023-07-20T12:59:35.377" v="597" actId="478"/>
          <ac:spMkLst>
            <pc:docMk/>
            <pc:sldMk cId="272571755" sldId="1826"/>
            <ac:spMk id="11" creationId="{8D933C4C-4269-4E4D-EEC2-939A4B0DEBF3}"/>
          </ac:spMkLst>
        </pc:spChg>
        <pc:spChg chg="mod">
          <ac:chgData name="Yoel Kortick" userId="167978f5-7f40-4909-85d5-d4149554ad4e" providerId="ADAL" clId="{64D359C8-0A7F-40D9-BAAC-69EC783CD5AC}" dt="2023-07-20T12:59:31.708" v="596" actId="27636"/>
          <ac:spMkLst>
            <pc:docMk/>
            <pc:sldMk cId="272571755" sldId="1826"/>
            <ac:spMk id="14" creationId="{0F054DE7-1E25-454A-BF40-BAFB8DB1BC9A}"/>
          </ac:spMkLst>
        </pc:spChg>
        <pc:picChg chg="add mod">
          <ac:chgData name="Yoel Kortick" userId="167978f5-7f40-4909-85d5-d4149554ad4e" providerId="ADAL" clId="{64D359C8-0A7F-40D9-BAAC-69EC783CD5AC}" dt="2023-07-20T12:59:42.588" v="604" actId="208"/>
          <ac:picMkLst>
            <pc:docMk/>
            <pc:sldMk cId="272571755" sldId="1826"/>
            <ac:picMk id="4" creationId="{E923C2ED-25E8-9004-04EF-12D7AA7542CB}"/>
          </ac:picMkLst>
        </pc:picChg>
      </pc:sldChg>
      <pc:sldChg chg="modSp">
        <pc:chgData name="Yoel Kortick" userId="167978f5-7f40-4909-85d5-d4149554ad4e" providerId="ADAL" clId="{64D359C8-0A7F-40D9-BAAC-69EC783CD5AC}" dt="2023-07-20T12:55:52.150" v="485"/>
        <pc:sldMkLst>
          <pc:docMk/>
          <pc:sldMk cId="1434441375" sldId="1863"/>
        </pc:sldMkLst>
        <pc:spChg chg="mod">
          <ac:chgData name="Yoel Kortick" userId="167978f5-7f40-4909-85d5-d4149554ad4e" providerId="ADAL" clId="{64D359C8-0A7F-40D9-BAAC-69EC783CD5AC}" dt="2023-07-20T12:55:52.150" v="485"/>
          <ac:spMkLst>
            <pc:docMk/>
            <pc:sldMk cId="1434441375" sldId="1863"/>
            <ac:spMk id="3" creationId="{440E2C51-CB70-4EE1-8E6B-DADCB74DEC44}"/>
          </ac:spMkLst>
        </pc:spChg>
      </pc:sldChg>
      <pc:sldChg chg="modSp">
        <pc:chgData name="Yoel Kortick" userId="167978f5-7f40-4909-85d5-d4149554ad4e" providerId="ADAL" clId="{64D359C8-0A7F-40D9-BAAC-69EC783CD5AC}" dt="2023-07-20T13:00:19.864" v="614"/>
        <pc:sldMkLst>
          <pc:docMk/>
          <pc:sldMk cId="3649405248" sldId="1890"/>
        </pc:sldMkLst>
        <pc:spChg chg="mod">
          <ac:chgData name="Yoel Kortick" userId="167978f5-7f40-4909-85d5-d4149554ad4e" providerId="ADAL" clId="{64D359C8-0A7F-40D9-BAAC-69EC783CD5AC}" dt="2023-07-20T13:00:19.864" v="614"/>
          <ac:spMkLst>
            <pc:docMk/>
            <pc:sldMk cId="3649405248" sldId="1890"/>
            <ac:spMk id="3" creationId="{440E2C51-CB70-4EE1-8E6B-DADCB74DEC44}"/>
          </ac:spMkLst>
        </pc:spChg>
      </pc:sldChg>
      <pc:sldChg chg="modSp mod">
        <pc:chgData name="Yoel Kortick" userId="167978f5-7f40-4909-85d5-d4149554ad4e" providerId="ADAL" clId="{64D359C8-0A7F-40D9-BAAC-69EC783CD5AC}" dt="2023-07-20T14:08:18.713" v="1624"/>
        <pc:sldMkLst>
          <pc:docMk/>
          <pc:sldMk cId="2821596750" sldId="1896"/>
        </pc:sldMkLst>
        <pc:spChg chg="mod">
          <ac:chgData name="Yoel Kortick" userId="167978f5-7f40-4909-85d5-d4149554ad4e" providerId="ADAL" clId="{64D359C8-0A7F-40D9-BAAC-69EC783CD5AC}" dt="2023-07-20T14:08:18.713" v="1624"/>
          <ac:spMkLst>
            <pc:docMk/>
            <pc:sldMk cId="2821596750" sldId="1896"/>
            <ac:spMk id="3" creationId="{440E2C51-CB70-4EE1-8E6B-DADCB74DEC44}"/>
          </ac:spMkLst>
        </pc:spChg>
      </pc:sldChg>
      <pc:sldChg chg="delSp modSp mod">
        <pc:chgData name="Yoel Kortick" userId="167978f5-7f40-4909-85d5-d4149554ad4e" providerId="ADAL" clId="{64D359C8-0A7F-40D9-BAAC-69EC783CD5AC}" dt="2023-07-20T14:48:40.229" v="3284" actId="20578"/>
        <pc:sldMkLst>
          <pc:docMk/>
          <pc:sldMk cId="4221218357" sldId="1897"/>
        </pc:sldMkLst>
        <pc:spChg chg="mod">
          <ac:chgData name="Yoel Kortick" userId="167978f5-7f40-4909-85d5-d4149554ad4e" providerId="ADAL" clId="{64D359C8-0A7F-40D9-BAAC-69EC783CD5AC}" dt="2023-07-20T14:08:18.713" v="1624"/>
          <ac:spMkLst>
            <pc:docMk/>
            <pc:sldMk cId="4221218357" sldId="1897"/>
            <ac:spMk id="5" creationId="{E8A1DDA2-AC00-41D8-9746-AC602EB1E40A}"/>
          </ac:spMkLst>
        </pc:spChg>
        <pc:spChg chg="mod">
          <ac:chgData name="Yoel Kortick" userId="167978f5-7f40-4909-85d5-d4149554ad4e" providerId="ADAL" clId="{64D359C8-0A7F-40D9-BAAC-69EC783CD5AC}" dt="2023-07-20T14:48:40.229" v="3284" actId="20578"/>
          <ac:spMkLst>
            <pc:docMk/>
            <pc:sldMk cId="4221218357" sldId="1897"/>
            <ac:spMk id="6" creationId="{A71215A1-7835-4033-9657-BEA33A271663}"/>
          </ac:spMkLst>
        </pc:spChg>
        <pc:spChg chg="del">
          <ac:chgData name="Yoel Kortick" userId="167978f5-7f40-4909-85d5-d4149554ad4e" providerId="ADAL" clId="{64D359C8-0A7F-40D9-BAAC-69EC783CD5AC}" dt="2023-07-20T14:08:26.856" v="1626" actId="478"/>
          <ac:spMkLst>
            <pc:docMk/>
            <pc:sldMk cId="4221218357" sldId="1897"/>
            <ac:spMk id="7" creationId="{01076CB5-49D1-B8A1-7D87-D527DFD65EAD}"/>
          </ac:spMkLst>
        </pc:spChg>
        <pc:spChg chg="del mod">
          <ac:chgData name="Yoel Kortick" userId="167978f5-7f40-4909-85d5-d4149554ad4e" providerId="ADAL" clId="{64D359C8-0A7F-40D9-BAAC-69EC783CD5AC}" dt="2023-07-20T14:08:28.707" v="1628" actId="478"/>
          <ac:spMkLst>
            <pc:docMk/>
            <pc:sldMk cId="4221218357" sldId="1897"/>
            <ac:spMk id="8" creationId="{958A925A-F34C-B39A-7B2C-F6FE0B44FFF0}"/>
          </ac:spMkLst>
        </pc:spChg>
        <pc:picChg chg="del">
          <ac:chgData name="Yoel Kortick" userId="167978f5-7f40-4909-85d5-d4149554ad4e" providerId="ADAL" clId="{64D359C8-0A7F-40D9-BAAC-69EC783CD5AC}" dt="2023-07-20T14:08:25.296" v="1625" actId="478"/>
          <ac:picMkLst>
            <pc:docMk/>
            <pc:sldMk cId="4221218357" sldId="1897"/>
            <ac:picMk id="4" creationId="{075D57B2-489B-7165-9F29-5A37CE69299C}"/>
          </ac:picMkLst>
        </pc:picChg>
      </pc:sldChg>
      <pc:sldChg chg="delSp modSp del mod">
        <pc:chgData name="Yoel Kortick" userId="167978f5-7f40-4909-85d5-d4149554ad4e" providerId="ADAL" clId="{64D359C8-0A7F-40D9-BAAC-69EC783CD5AC}" dt="2023-07-20T14:19:00.393" v="1988" actId="47"/>
        <pc:sldMkLst>
          <pc:docMk/>
          <pc:sldMk cId="4141728747" sldId="1898"/>
        </pc:sldMkLst>
        <pc:spChg chg="mod">
          <ac:chgData name="Yoel Kortick" userId="167978f5-7f40-4909-85d5-d4149554ad4e" providerId="ADAL" clId="{64D359C8-0A7F-40D9-BAAC-69EC783CD5AC}" dt="2023-07-20T14:08:18.713" v="1624"/>
          <ac:spMkLst>
            <pc:docMk/>
            <pc:sldMk cId="4141728747" sldId="1898"/>
            <ac:spMk id="5" creationId="{E8A1DDA2-AC00-41D8-9746-AC602EB1E40A}"/>
          </ac:spMkLst>
        </pc:spChg>
        <pc:spChg chg="del">
          <ac:chgData name="Yoel Kortick" userId="167978f5-7f40-4909-85d5-d4149554ad4e" providerId="ADAL" clId="{64D359C8-0A7F-40D9-BAAC-69EC783CD5AC}" dt="2023-07-20T14:18:57.252" v="1987" actId="478"/>
          <ac:spMkLst>
            <pc:docMk/>
            <pc:sldMk cId="4141728747" sldId="1898"/>
            <ac:spMk id="9" creationId="{B17BA87F-803E-ECE8-D0D0-0354DF95D117}"/>
          </ac:spMkLst>
        </pc:spChg>
        <pc:spChg chg="del">
          <ac:chgData name="Yoel Kortick" userId="167978f5-7f40-4909-85d5-d4149554ad4e" providerId="ADAL" clId="{64D359C8-0A7F-40D9-BAAC-69EC783CD5AC}" dt="2023-07-20T14:18:57.252" v="1987" actId="478"/>
          <ac:spMkLst>
            <pc:docMk/>
            <pc:sldMk cId="4141728747" sldId="1898"/>
            <ac:spMk id="10" creationId="{A9937D85-955A-F4FD-6B70-0721D1916941}"/>
          </ac:spMkLst>
        </pc:spChg>
        <pc:picChg chg="del">
          <ac:chgData name="Yoel Kortick" userId="167978f5-7f40-4909-85d5-d4149554ad4e" providerId="ADAL" clId="{64D359C8-0A7F-40D9-BAAC-69EC783CD5AC}" dt="2023-07-20T14:18:57.252" v="1987" actId="478"/>
          <ac:picMkLst>
            <pc:docMk/>
            <pc:sldMk cId="4141728747" sldId="1898"/>
            <ac:picMk id="8" creationId="{CB85D3B2-4A43-13C3-9F40-73D90FE9E325}"/>
          </ac:picMkLst>
        </pc:picChg>
        <pc:cxnChg chg="del">
          <ac:chgData name="Yoel Kortick" userId="167978f5-7f40-4909-85d5-d4149554ad4e" providerId="ADAL" clId="{64D359C8-0A7F-40D9-BAAC-69EC783CD5AC}" dt="2023-07-20T14:18:57.252" v="1987" actId="478"/>
          <ac:cxnSpMkLst>
            <pc:docMk/>
            <pc:sldMk cId="4141728747" sldId="1898"/>
            <ac:cxnSpMk id="12" creationId="{2C3A6324-AF02-884C-586B-CAE11185C029}"/>
          </ac:cxnSpMkLst>
        </pc:cxnChg>
        <pc:cxnChg chg="del">
          <ac:chgData name="Yoel Kortick" userId="167978f5-7f40-4909-85d5-d4149554ad4e" providerId="ADAL" clId="{64D359C8-0A7F-40D9-BAAC-69EC783CD5AC}" dt="2023-07-20T14:18:57.252" v="1987" actId="478"/>
          <ac:cxnSpMkLst>
            <pc:docMk/>
            <pc:sldMk cId="4141728747" sldId="1898"/>
            <ac:cxnSpMk id="13" creationId="{C8C8C42E-8D95-373E-9EA1-581FFC48B90D}"/>
          </ac:cxnSpMkLst>
        </pc:cxnChg>
      </pc:sldChg>
      <pc:sldChg chg="addSp delSp modSp mod">
        <pc:chgData name="Yoel Kortick" userId="167978f5-7f40-4909-85d5-d4149554ad4e" providerId="ADAL" clId="{64D359C8-0A7F-40D9-BAAC-69EC783CD5AC}" dt="2023-07-20T14:21:27.184" v="2078" actId="11529"/>
        <pc:sldMkLst>
          <pc:docMk/>
          <pc:sldMk cId="2580472570" sldId="1899"/>
        </pc:sldMkLst>
        <pc:spChg chg="mod">
          <ac:chgData name="Yoel Kortick" userId="167978f5-7f40-4909-85d5-d4149554ad4e" providerId="ADAL" clId="{64D359C8-0A7F-40D9-BAAC-69EC783CD5AC}" dt="2023-07-20T14:08:18.713" v="1624"/>
          <ac:spMkLst>
            <pc:docMk/>
            <pc:sldMk cId="2580472570" sldId="1899"/>
            <ac:spMk id="5" creationId="{E8A1DDA2-AC00-41D8-9746-AC602EB1E40A}"/>
          </ac:spMkLst>
        </pc:spChg>
        <pc:spChg chg="mod">
          <ac:chgData name="Yoel Kortick" userId="167978f5-7f40-4909-85d5-d4149554ad4e" providerId="ADAL" clId="{64D359C8-0A7F-40D9-BAAC-69EC783CD5AC}" dt="2023-07-20T14:20:10.256" v="2071" actId="1037"/>
          <ac:spMkLst>
            <pc:docMk/>
            <pc:sldMk cId="2580472570" sldId="1899"/>
            <ac:spMk id="6" creationId="{A71215A1-7835-4033-9657-BEA33A271663}"/>
          </ac:spMkLst>
        </pc:spChg>
        <pc:spChg chg="del">
          <ac:chgData name="Yoel Kortick" userId="167978f5-7f40-4909-85d5-d4149554ad4e" providerId="ADAL" clId="{64D359C8-0A7F-40D9-BAAC-69EC783CD5AC}" dt="2023-07-20T14:20:01.205" v="2066" actId="478"/>
          <ac:spMkLst>
            <pc:docMk/>
            <pc:sldMk cId="2580472570" sldId="1899"/>
            <ac:spMk id="7" creationId="{97A079EC-A606-4E5C-F880-660DADF23444}"/>
          </ac:spMkLst>
        </pc:spChg>
        <pc:spChg chg="add">
          <ac:chgData name="Yoel Kortick" userId="167978f5-7f40-4909-85d5-d4149554ad4e" providerId="ADAL" clId="{64D359C8-0A7F-40D9-BAAC-69EC783CD5AC}" dt="2023-07-20T14:21:22.169" v="2077" actId="11529"/>
          <ac:spMkLst>
            <pc:docMk/>
            <pc:sldMk cId="2580472570" sldId="1899"/>
            <ac:spMk id="9" creationId="{4908CFAF-3E1E-E9D7-04FE-EA0AA2832529}"/>
          </ac:spMkLst>
        </pc:spChg>
        <pc:spChg chg="add">
          <ac:chgData name="Yoel Kortick" userId="167978f5-7f40-4909-85d5-d4149554ad4e" providerId="ADAL" clId="{64D359C8-0A7F-40D9-BAAC-69EC783CD5AC}" dt="2023-07-20T14:21:27.184" v="2078" actId="11529"/>
          <ac:spMkLst>
            <pc:docMk/>
            <pc:sldMk cId="2580472570" sldId="1899"/>
            <ac:spMk id="10" creationId="{7228CE0F-C021-2438-BE90-AF22A4AC6F00}"/>
          </ac:spMkLst>
        </pc:spChg>
        <pc:picChg chg="del">
          <ac:chgData name="Yoel Kortick" userId="167978f5-7f40-4909-85d5-d4149554ad4e" providerId="ADAL" clId="{64D359C8-0A7F-40D9-BAAC-69EC783CD5AC}" dt="2023-07-20T14:19:01.441" v="1989" actId="478"/>
          <ac:picMkLst>
            <pc:docMk/>
            <pc:sldMk cId="2580472570" sldId="1899"/>
            <ac:picMk id="4" creationId="{DF85131D-B496-8BBF-27E7-212D48100041}"/>
          </ac:picMkLst>
        </pc:picChg>
        <pc:picChg chg="add mod">
          <ac:chgData name="Yoel Kortick" userId="167978f5-7f40-4909-85d5-d4149554ad4e" providerId="ADAL" clId="{64D359C8-0A7F-40D9-BAAC-69EC783CD5AC}" dt="2023-07-20T14:21:14.699" v="2076" actId="208"/>
          <ac:picMkLst>
            <pc:docMk/>
            <pc:sldMk cId="2580472570" sldId="1899"/>
            <ac:picMk id="8" creationId="{E670B110-7A71-0B51-4F4E-E47BC88CBC2A}"/>
          </ac:picMkLst>
        </pc:picChg>
      </pc:sldChg>
      <pc:sldChg chg="modSp del">
        <pc:chgData name="Yoel Kortick" userId="167978f5-7f40-4909-85d5-d4149554ad4e" providerId="ADAL" clId="{64D359C8-0A7F-40D9-BAAC-69EC783CD5AC}" dt="2023-07-20T14:28:53.015" v="2248" actId="47"/>
        <pc:sldMkLst>
          <pc:docMk/>
          <pc:sldMk cId="1430534147" sldId="1902"/>
        </pc:sldMkLst>
        <pc:spChg chg="mod">
          <ac:chgData name="Yoel Kortick" userId="167978f5-7f40-4909-85d5-d4149554ad4e" providerId="ADAL" clId="{64D359C8-0A7F-40D9-BAAC-69EC783CD5AC}" dt="2023-07-20T14:08:18.713" v="1624"/>
          <ac:spMkLst>
            <pc:docMk/>
            <pc:sldMk cId="1430534147" sldId="1902"/>
            <ac:spMk id="5" creationId="{E8A1DDA2-AC00-41D8-9746-AC602EB1E40A}"/>
          </ac:spMkLst>
        </pc:spChg>
      </pc:sldChg>
      <pc:sldChg chg="modSp del">
        <pc:chgData name="Yoel Kortick" userId="167978f5-7f40-4909-85d5-d4149554ad4e" providerId="ADAL" clId="{64D359C8-0A7F-40D9-BAAC-69EC783CD5AC}" dt="2023-07-20T14:28:55.703" v="2252" actId="47"/>
        <pc:sldMkLst>
          <pc:docMk/>
          <pc:sldMk cId="2111799999" sldId="1903"/>
        </pc:sldMkLst>
        <pc:spChg chg="mod">
          <ac:chgData name="Yoel Kortick" userId="167978f5-7f40-4909-85d5-d4149554ad4e" providerId="ADAL" clId="{64D359C8-0A7F-40D9-BAAC-69EC783CD5AC}" dt="2023-07-20T14:08:18.713" v="1624"/>
          <ac:spMkLst>
            <pc:docMk/>
            <pc:sldMk cId="2111799999" sldId="1903"/>
            <ac:spMk id="5" creationId="{E8A1DDA2-AC00-41D8-9746-AC602EB1E40A}"/>
          </ac:spMkLst>
        </pc:spChg>
      </pc:sldChg>
      <pc:sldChg chg="modSp del">
        <pc:chgData name="Yoel Kortick" userId="167978f5-7f40-4909-85d5-d4149554ad4e" providerId="ADAL" clId="{64D359C8-0A7F-40D9-BAAC-69EC783CD5AC}" dt="2023-07-20T14:28:58.230" v="2255" actId="47"/>
        <pc:sldMkLst>
          <pc:docMk/>
          <pc:sldMk cId="2279119412" sldId="1904"/>
        </pc:sldMkLst>
        <pc:spChg chg="mod">
          <ac:chgData name="Yoel Kortick" userId="167978f5-7f40-4909-85d5-d4149554ad4e" providerId="ADAL" clId="{64D359C8-0A7F-40D9-BAAC-69EC783CD5AC}" dt="2023-07-20T14:08:18.713" v="1624"/>
          <ac:spMkLst>
            <pc:docMk/>
            <pc:sldMk cId="2279119412" sldId="1904"/>
            <ac:spMk id="5" creationId="{E8A1DDA2-AC00-41D8-9746-AC602EB1E40A}"/>
          </ac:spMkLst>
        </pc:spChg>
      </pc:sldChg>
      <pc:sldChg chg="modSp del">
        <pc:chgData name="Yoel Kortick" userId="167978f5-7f40-4909-85d5-d4149554ad4e" providerId="ADAL" clId="{64D359C8-0A7F-40D9-BAAC-69EC783CD5AC}" dt="2023-07-20T14:28:58.769" v="2256" actId="47"/>
        <pc:sldMkLst>
          <pc:docMk/>
          <pc:sldMk cId="629354693" sldId="1905"/>
        </pc:sldMkLst>
        <pc:spChg chg="mod">
          <ac:chgData name="Yoel Kortick" userId="167978f5-7f40-4909-85d5-d4149554ad4e" providerId="ADAL" clId="{64D359C8-0A7F-40D9-BAAC-69EC783CD5AC}" dt="2023-07-20T14:08:18.713" v="1624"/>
          <ac:spMkLst>
            <pc:docMk/>
            <pc:sldMk cId="629354693" sldId="1905"/>
            <ac:spMk id="5" creationId="{E8A1DDA2-AC00-41D8-9746-AC602EB1E40A}"/>
          </ac:spMkLst>
        </pc:spChg>
      </pc:sldChg>
      <pc:sldChg chg="modSp del">
        <pc:chgData name="Yoel Kortick" userId="167978f5-7f40-4909-85d5-d4149554ad4e" providerId="ADAL" clId="{64D359C8-0A7F-40D9-BAAC-69EC783CD5AC}" dt="2023-07-20T14:28:59.292" v="2257" actId="47"/>
        <pc:sldMkLst>
          <pc:docMk/>
          <pc:sldMk cId="2680864469" sldId="1906"/>
        </pc:sldMkLst>
        <pc:spChg chg="mod">
          <ac:chgData name="Yoel Kortick" userId="167978f5-7f40-4909-85d5-d4149554ad4e" providerId="ADAL" clId="{64D359C8-0A7F-40D9-BAAC-69EC783CD5AC}" dt="2023-07-20T14:08:18.713" v="1624"/>
          <ac:spMkLst>
            <pc:docMk/>
            <pc:sldMk cId="2680864469" sldId="1906"/>
            <ac:spMk id="5" creationId="{E8A1DDA2-AC00-41D8-9746-AC602EB1E40A}"/>
          </ac:spMkLst>
        </pc:spChg>
      </pc:sldChg>
      <pc:sldChg chg="modSp del">
        <pc:chgData name="Yoel Kortick" userId="167978f5-7f40-4909-85d5-d4149554ad4e" providerId="ADAL" clId="{64D359C8-0A7F-40D9-BAAC-69EC783CD5AC}" dt="2023-07-20T14:29:02.146" v="2261" actId="47"/>
        <pc:sldMkLst>
          <pc:docMk/>
          <pc:sldMk cId="1057464979" sldId="1907"/>
        </pc:sldMkLst>
        <pc:spChg chg="mod">
          <ac:chgData name="Yoel Kortick" userId="167978f5-7f40-4909-85d5-d4149554ad4e" providerId="ADAL" clId="{64D359C8-0A7F-40D9-BAAC-69EC783CD5AC}" dt="2023-07-20T14:08:18.713" v="1624"/>
          <ac:spMkLst>
            <pc:docMk/>
            <pc:sldMk cId="1057464979" sldId="1907"/>
            <ac:spMk id="5" creationId="{E8A1DDA2-AC00-41D8-9746-AC602EB1E40A}"/>
          </ac:spMkLst>
        </pc:spChg>
      </pc:sldChg>
      <pc:sldChg chg="modSp del">
        <pc:chgData name="Yoel Kortick" userId="167978f5-7f40-4909-85d5-d4149554ad4e" providerId="ADAL" clId="{64D359C8-0A7F-40D9-BAAC-69EC783CD5AC}" dt="2023-07-20T14:29:02.671" v="2262" actId="47"/>
        <pc:sldMkLst>
          <pc:docMk/>
          <pc:sldMk cId="2526833796" sldId="1908"/>
        </pc:sldMkLst>
        <pc:spChg chg="mod">
          <ac:chgData name="Yoel Kortick" userId="167978f5-7f40-4909-85d5-d4149554ad4e" providerId="ADAL" clId="{64D359C8-0A7F-40D9-BAAC-69EC783CD5AC}" dt="2023-07-20T14:08:18.713" v="1624"/>
          <ac:spMkLst>
            <pc:docMk/>
            <pc:sldMk cId="2526833796" sldId="1908"/>
            <ac:spMk id="5" creationId="{E8A1DDA2-AC00-41D8-9746-AC602EB1E40A}"/>
          </ac:spMkLst>
        </pc:spChg>
      </pc:sldChg>
      <pc:sldChg chg="modSp del">
        <pc:chgData name="Yoel Kortick" userId="167978f5-7f40-4909-85d5-d4149554ad4e" providerId="ADAL" clId="{64D359C8-0A7F-40D9-BAAC-69EC783CD5AC}" dt="2023-07-20T14:29:03.229" v="2263" actId="47"/>
        <pc:sldMkLst>
          <pc:docMk/>
          <pc:sldMk cId="2738357314" sldId="1909"/>
        </pc:sldMkLst>
        <pc:spChg chg="mod">
          <ac:chgData name="Yoel Kortick" userId="167978f5-7f40-4909-85d5-d4149554ad4e" providerId="ADAL" clId="{64D359C8-0A7F-40D9-BAAC-69EC783CD5AC}" dt="2023-07-20T14:08:18.713" v="1624"/>
          <ac:spMkLst>
            <pc:docMk/>
            <pc:sldMk cId="2738357314" sldId="1909"/>
            <ac:spMk id="5" creationId="{E8A1DDA2-AC00-41D8-9746-AC602EB1E40A}"/>
          </ac:spMkLst>
        </pc:spChg>
      </pc:sldChg>
      <pc:sldChg chg="modSp del">
        <pc:chgData name="Yoel Kortick" userId="167978f5-7f40-4909-85d5-d4149554ad4e" providerId="ADAL" clId="{64D359C8-0A7F-40D9-BAAC-69EC783CD5AC}" dt="2023-07-20T14:29:03.968" v="2264" actId="47"/>
        <pc:sldMkLst>
          <pc:docMk/>
          <pc:sldMk cId="1054755222" sldId="1910"/>
        </pc:sldMkLst>
        <pc:spChg chg="mod">
          <ac:chgData name="Yoel Kortick" userId="167978f5-7f40-4909-85d5-d4149554ad4e" providerId="ADAL" clId="{64D359C8-0A7F-40D9-BAAC-69EC783CD5AC}" dt="2023-07-20T14:08:18.713" v="1624"/>
          <ac:spMkLst>
            <pc:docMk/>
            <pc:sldMk cId="1054755222" sldId="1910"/>
            <ac:spMk id="5" creationId="{E8A1DDA2-AC00-41D8-9746-AC602EB1E40A}"/>
          </ac:spMkLst>
        </pc:spChg>
      </pc:sldChg>
      <pc:sldChg chg="modSp del">
        <pc:chgData name="Yoel Kortick" userId="167978f5-7f40-4909-85d5-d4149554ad4e" providerId="ADAL" clId="{64D359C8-0A7F-40D9-BAAC-69EC783CD5AC}" dt="2023-07-20T14:28:56.203" v="2253" actId="47"/>
        <pc:sldMkLst>
          <pc:docMk/>
          <pc:sldMk cId="3056301979" sldId="1912"/>
        </pc:sldMkLst>
        <pc:spChg chg="mod">
          <ac:chgData name="Yoel Kortick" userId="167978f5-7f40-4909-85d5-d4149554ad4e" providerId="ADAL" clId="{64D359C8-0A7F-40D9-BAAC-69EC783CD5AC}" dt="2023-07-20T14:08:18.713" v="1624"/>
          <ac:spMkLst>
            <pc:docMk/>
            <pc:sldMk cId="3056301979" sldId="1912"/>
            <ac:spMk id="5" creationId="{E8A1DDA2-AC00-41D8-9746-AC602EB1E40A}"/>
          </ac:spMkLst>
        </pc:spChg>
      </pc:sldChg>
      <pc:sldChg chg="modSp del">
        <pc:chgData name="Yoel Kortick" userId="167978f5-7f40-4909-85d5-d4149554ad4e" providerId="ADAL" clId="{64D359C8-0A7F-40D9-BAAC-69EC783CD5AC}" dt="2023-07-20T14:28:57.147" v="2254" actId="47"/>
        <pc:sldMkLst>
          <pc:docMk/>
          <pc:sldMk cId="3524950858" sldId="1913"/>
        </pc:sldMkLst>
        <pc:spChg chg="mod">
          <ac:chgData name="Yoel Kortick" userId="167978f5-7f40-4909-85d5-d4149554ad4e" providerId="ADAL" clId="{64D359C8-0A7F-40D9-BAAC-69EC783CD5AC}" dt="2023-07-20T14:08:18.713" v="1624"/>
          <ac:spMkLst>
            <pc:docMk/>
            <pc:sldMk cId="3524950858" sldId="1913"/>
            <ac:spMk id="5" creationId="{E8A1DDA2-AC00-41D8-9746-AC602EB1E40A}"/>
          </ac:spMkLst>
        </pc:spChg>
      </pc:sldChg>
      <pc:sldChg chg="modSp del">
        <pc:chgData name="Yoel Kortick" userId="167978f5-7f40-4909-85d5-d4149554ad4e" providerId="ADAL" clId="{64D359C8-0A7F-40D9-BAAC-69EC783CD5AC}" dt="2023-07-20T14:29:01.495" v="2260" actId="47"/>
        <pc:sldMkLst>
          <pc:docMk/>
          <pc:sldMk cId="148472393" sldId="1914"/>
        </pc:sldMkLst>
        <pc:spChg chg="mod">
          <ac:chgData name="Yoel Kortick" userId="167978f5-7f40-4909-85d5-d4149554ad4e" providerId="ADAL" clId="{64D359C8-0A7F-40D9-BAAC-69EC783CD5AC}" dt="2023-07-20T14:08:18.713" v="1624"/>
          <ac:spMkLst>
            <pc:docMk/>
            <pc:sldMk cId="148472393" sldId="1914"/>
            <ac:spMk id="5" creationId="{E8A1DDA2-AC00-41D8-9746-AC602EB1E40A}"/>
          </ac:spMkLst>
        </pc:spChg>
      </pc:sldChg>
      <pc:sldChg chg="modSp del">
        <pc:chgData name="Yoel Kortick" userId="167978f5-7f40-4909-85d5-d4149554ad4e" providerId="ADAL" clId="{64D359C8-0A7F-40D9-BAAC-69EC783CD5AC}" dt="2023-07-20T14:28:59.909" v="2258" actId="47"/>
        <pc:sldMkLst>
          <pc:docMk/>
          <pc:sldMk cId="1435705747" sldId="1915"/>
        </pc:sldMkLst>
        <pc:spChg chg="mod">
          <ac:chgData name="Yoel Kortick" userId="167978f5-7f40-4909-85d5-d4149554ad4e" providerId="ADAL" clId="{64D359C8-0A7F-40D9-BAAC-69EC783CD5AC}" dt="2023-07-20T14:08:18.713" v="1624"/>
          <ac:spMkLst>
            <pc:docMk/>
            <pc:sldMk cId="1435705747" sldId="1915"/>
            <ac:spMk id="5" creationId="{E8A1DDA2-AC00-41D8-9746-AC602EB1E40A}"/>
          </ac:spMkLst>
        </pc:spChg>
      </pc:sldChg>
      <pc:sldChg chg="modSp del">
        <pc:chgData name="Yoel Kortick" userId="167978f5-7f40-4909-85d5-d4149554ad4e" providerId="ADAL" clId="{64D359C8-0A7F-40D9-BAAC-69EC783CD5AC}" dt="2023-07-20T14:29:00.441" v="2259" actId="47"/>
        <pc:sldMkLst>
          <pc:docMk/>
          <pc:sldMk cId="38588128" sldId="1916"/>
        </pc:sldMkLst>
        <pc:spChg chg="mod">
          <ac:chgData name="Yoel Kortick" userId="167978f5-7f40-4909-85d5-d4149554ad4e" providerId="ADAL" clId="{64D359C8-0A7F-40D9-BAAC-69EC783CD5AC}" dt="2023-07-20T14:08:18.713" v="1624"/>
          <ac:spMkLst>
            <pc:docMk/>
            <pc:sldMk cId="38588128" sldId="1916"/>
            <ac:spMk id="5" creationId="{E8A1DDA2-AC00-41D8-9746-AC602EB1E40A}"/>
          </ac:spMkLst>
        </pc:spChg>
      </pc:sldChg>
      <pc:sldChg chg="modSp mod">
        <pc:chgData name="Yoel Kortick" userId="167978f5-7f40-4909-85d5-d4149554ad4e" providerId="ADAL" clId="{64D359C8-0A7F-40D9-BAAC-69EC783CD5AC}" dt="2023-07-20T14:29:51.634" v="2274"/>
        <pc:sldMkLst>
          <pc:docMk/>
          <pc:sldMk cId="1041022311" sldId="1917"/>
        </pc:sldMkLst>
        <pc:spChg chg="mod">
          <ac:chgData name="Yoel Kortick" userId="167978f5-7f40-4909-85d5-d4149554ad4e" providerId="ADAL" clId="{64D359C8-0A7F-40D9-BAAC-69EC783CD5AC}" dt="2023-07-20T14:29:51.634" v="2274"/>
          <ac:spMkLst>
            <pc:docMk/>
            <pc:sldMk cId="1041022311" sldId="1917"/>
            <ac:spMk id="3" creationId="{440E2C51-CB70-4EE1-8E6B-DADCB74DEC44}"/>
          </ac:spMkLst>
        </pc:spChg>
      </pc:sldChg>
      <pc:sldChg chg="addSp modSp del mod">
        <pc:chgData name="Yoel Kortick" userId="167978f5-7f40-4909-85d5-d4149554ad4e" providerId="ADAL" clId="{64D359C8-0A7F-40D9-BAAC-69EC783CD5AC}" dt="2023-07-20T14:40:33.709" v="2878" actId="47"/>
        <pc:sldMkLst>
          <pc:docMk/>
          <pc:sldMk cId="1476759672" sldId="1918"/>
        </pc:sldMkLst>
        <pc:spChg chg="mod">
          <ac:chgData name="Yoel Kortick" userId="167978f5-7f40-4909-85d5-d4149554ad4e" providerId="ADAL" clId="{64D359C8-0A7F-40D9-BAAC-69EC783CD5AC}" dt="2023-07-20T14:29:51.671" v="2275" actId="27636"/>
          <ac:spMkLst>
            <pc:docMk/>
            <pc:sldMk cId="1476759672" sldId="1918"/>
            <ac:spMk id="5" creationId="{E8A1DDA2-AC00-41D8-9746-AC602EB1E40A}"/>
          </ac:spMkLst>
        </pc:spChg>
        <pc:spChg chg="mod">
          <ac:chgData name="Yoel Kortick" userId="167978f5-7f40-4909-85d5-d4149554ad4e" providerId="ADAL" clId="{64D359C8-0A7F-40D9-BAAC-69EC783CD5AC}" dt="2023-07-20T14:32:00.761" v="2401" actId="313"/>
          <ac:spMkLst>
            <pc:docMk/>
            <pc:sldMk cId="1476759672" sldId="1918"/>
            <ac:spMk id="6" creationId="{A71215A1-7835-4033-9657-BEA33A271663}"/>
          </ac:spMkLst>
        </pc:spChg>
        <pc:spChg chg="add">
          <ac:chgData name="Yoel Kortick" userId="167978f5-7f40-4909-85d5-d4149554ad4e" providerId="ADAL" clId="{64D359C8-0A7F-40D9-BAAC-69EC783CD5AC}" dt="2023-07-20T14:32:09.674" v="2403" actId="11529"/>
          <ac:spMkLst>
            <pc:docMk/>
            <pc:sldMk cId="1476759672" sldId="1918"/>
            <ac:spMk id="7" creationId="{2325803E-1734-47D5-E6A9-B8A1D2FD6997}"/>
          </ac:spMkLst>
        </pc:spChg>
        <pc:spChg chg="add">
          <ac:chgData name="Yoel Kortick" userId="167978f5-7f40-4909-85d5-d4149554ad4e" providerId="ADAL" clId="{64D359C8-0A7F-40D9-BAAC-69EC783CD5AC}" dt="2023-07-20T14:32:16.204" v="2404" actId="11529"/>
          <ac:spMkLst>
            <pc:docMk/>
            <pc:sldMk cId="1476759672" sldId="1918"/>
            <ac:spMk id="8" creationId="{C6239905-2062-89DD-7BFD-EBEB76347144}"/>
          </ac:spMkLst>
        </pc:spChg>
        <pc:picChg chg="add mod ord">
          <ac:chgData name="Yoel Kortick" userId="167978f5-7f40-4909-85d5-d4149554ad4e" providerId="ADAL" clId="{64D359C8-0A7F-40D9-BAAC-69EC783CD5AC}" dt="2023-07-20T14:32:19.144" v="2405" actId="208"/>
          <ac:picMkLst>
            <pc:docMk/>
            <pc:sldMk cId="1476759672" sldId="1918"/>
            <ac:picMk id="4" creationId="{49172A06-995C-088B-7938-6619AC43541F}"/>
          </ac:picMkLst>
        </pc:picChg>
        <pc:cxnChg chg="add">
          <ac:chgData name="Yoel Kortick" userId="167978f5-7f40-4909-85d5-d4149554ad4e" providerId="ADAL" clId="{64D359C8-0A7F-40D9-BAAC-69EC783CD5AC}" dt="2023-07-20T14:32:23.549" v="2406" actId="11529"/>
          <ac:cxnSpMkLst>
            <pc:docMk/>
            <pc:sldMk cId="1476759672" sldId="1918"/>
            <ac:cxnSpMk id="10" creationId="{6C41A8EC-8A4E-DDA0-A64B-3D2559BF4935}"/>
          </ac:cxnSpMkLst>
        </pc:cxnChg>
      </pc:sldChg>
      <pc:sldChg chg="addSp delSp modSp mod">
        <pc:chgData name="Yoel Kortick" userId="167978f5-7f40-4909-85d5-d4149554ad4e" providerId="ADAL" clId="{64D359C8-0A7F-40D9-BAAC-69EC783CD5AC}" dt="2023-07-20T14:51:22.136" v="3432" actId="11529"/>
        <pc:sldMkLst>
          <pc:docMk/>
          <pc:sldMk cId="483880759" sldId="1919"/>
        </pc:sldMkLst>
        <pc:spChg chg="del mod">
          <ac:chgData name="Yoel Kortick" userId="167978f5-7f40-4909-85d5-d4149554ad4e" providerId="ADAL" clId="{64D359C8-0A7F-40D9-BAAC-69EC783CD5AC}" dt="2023-07-20T14:51:01.097" v="3426" actId="478"/>
          <ac:spMkLst>
            <pc:docMk/>
            <pc:sldMk cId="483880759" sldId="1919"/>
            <ac:spMk id="3" creationId="{8FCC9101-2F57-7192-4840-242681388E6C}"/>
          </ac:spMkLst>
        </pc:spChg>
        <pc:spChg chg="mod">
          <ac:chgData name="Yoel Kortick" userId="167978f5-7f40-4909-85d5-d4149554ad4e" providerId="ADAL" clId="{64D359C8-0A7F-40D9-BAAC-69EC783CD5AC}" dt="2023-07-20T14:29:51.671" v="2276" actId="27636"/>
          <ac:spMkLst>
            <pc:docMk/>
            <pc:sldMk cId="483880759" sldId="1919"/>
            <ac:spMk id="5" creationId="{E8A1DDA2-AC00-41D8-9746-AC602EB1E40A}"/>
          </ac:spMkLst>
        </pc:spChg>
        <pc:spChg chg="del mod">
          <ac:chgData name="Yoel Kortick" userId="167978f5-7f40-4909-85d5-d4149554ad4e" providerId="ADAL" clId="{64D359C8-0A7F-40D9-BAAC-69EC783CD5AC}" dt="2023-07-20T14:51:01.097" v="3426" actId="478"/>
          <ac:spMkLst>
            <pc:docMk/>
            <pc:sldMk cId="483880759" sldId="1919"/>
            <ac:spMk id="6" creationId="{EF3EC266-8A3A-E6D3-7810-A06101C335D3}"/>
          </ac:spMkLst>
        </pc:spChg>
        <pc:spChg chg="add del mod">
          <ac:chgData name="Yoel Kortick" userId="167978f5-7f40-4909-85d5-d4149554ad4e" providerId="ADAL" clId="{64D359C8-0A7F-40D9-BAAC-69EC783CD5AC}" dt="2023-07-20T14:51:01.097" v="3426" actId="478"/>
          <ac:spMkLst>
            <pc:docMk/>
            <pc:sldMk cId="483880759" sldId="1919"/>
            <ac:spMk id="11" creationId="{BCA00CB6-BE52-B7EC-83A4-11B817AE521B}"/>
          </ac:spMkLst>
        </pc:spChg>
        <pc:spChg chg="add del mod">
          <ac:chgData name="Yoel Kortick" userId="167978f5-7f40-4909-85d5-d4149554ad4e" providerId="ADAL" clId="{64D359C8-0A7F-40D9-BAAC-69EC783CD5AC}" dt="2023-07-20T14:51:01.097" v="3426" actId="478"/>
          <ac:spMkLst>
            <pc:docMk/>
            <pc:sldMk cId="483880759" sldId="1919"/>
            <ac:spMk id="12" creationId="{1E5B196A-21D4-D13D-2524-DFD9F0DBB88D}"/>
          </ac:spMkLst>
        </pc:spChg>
        <pc:spChg chg="add del mod">
          <ac:chgData name="Yoel Kortick" userId="167978f5-7f40-4909-85d5-d4149554ad4e" providerId="ADAL" clId="{64D359C8-0A7F-40D9-BAAC-69EC783CD5AC}" dt="2023-07-20T14:51:01.097" v="3426" actId="478"/>
          <ac:spMkLst>
            <pc:docMk/>
            <pc:sldMk cId="483880759" sldId="1919"/>
            <ac:spMk id="15" creationId="{32726AA0-FF9C-3169-E225-36A6678EB330}"/>
          </ac:spMkLst>
        </pc:spChg>
        <pc:spChg chg="add del mod">
          <ac:chgData name="Yoel Kortick" userId="167978f5-7f40-4909-85d5-d4149554ad4e" providerId="ADAL" clId="{64D359C8-0A7F-40D9-BAAC-69EC783CD5AC}" dt="2023-07-20T14:51:01.097" v="3426" actId="478"/>
          <ac:spMkLst>
            <pc:docMk/>
            <pc:sldMk cId="483880759" sldId="1919"/>
            <ac:spMk id="16" creationId="{F37DD8D6-AFC4-17AD-D8FB-A1CF272C77D7}"/>
          </ac:spMkLst>
        </pc:spChg>
        <pc:spChg chg="add mod">
          <ac:chgData name="Yoel Kortick" userId="167978f5-7f40-4909-85d5-d4149554ad4e" providerId="ADAL" clId="{64D359C8-0A7F-40D9-BAAC-69EC783CD5AC}" dt="2023-07-20T14:50:56.139" v="3425" actId="20577"/>
          <ac:spMkLst>
            <pc:docMk/>
            <pc:sldMk cId="483880759" sldId="1919"/>
            <ac:spMk id="20" creationId="{B1540EC9-20C3-C938-ED62-8A9A691049FE}"/>
          </ac:spMkLst>
        </pc:spChg>
        <pc:spChg chg="add">
          <ac:chgData name="Yoel Kortick" userId="167978f5-7f40-4909-85d5-d4149554ad4e" providerId="ADAL" clId="{64D359C8-0A7F-40D9-BAAC-69EC783CD5AC}" dt="2023-07-20T14:51:10.834" v="3429" actId="11529"/>
          <ac:spMkLst>
            <pc:docMk/>
            <pc:sldMk cId="483880759" sldId="1919"/>
            <ac:spMk id="23" creationId="{ED33E509-5F08-331F-02D2-F70C5ED06A58}"/>
          </ac:spMkLst>
        </pc:spChg>
        <pc:spChg chg="add">
          <ac:chgData name="Yoel Kortick" userId="167978f5-7f40-4909-85d5-d4149554ad4e" providerId="ADAL" clId="{64D359C8-0A7F-40D9-BAAC-69EC783CD5AC}" dt="2023-07-20T14:51:15.908" v="3430" actId="11529"/>
          <ac:spMkLst>
            <pc:docMk/>
            <pc:sldMk cId="483880759" sldId="1919"/>
            <ac:spMk id="24" creationId="{19E51C66-D43A-A87F-76F5-7477890A58C9}"/>
          </ac:spMkLst>
        </pc:spChg>
        <pc:picChg chg="del">
          <ac:chgData name="Yoel Kortick" userId="167978f5-7f40-4909-85d5-d4149554ad4e" providerId="ADAL" clId="{64D359C8-0A7F-40D9-BAAC-69EC783CD5AC}" dt="2023-07-20T14:33:20.427" v="2407" actId="478"/>
          <ac:picMkLst>
            <pc:docMk/>
            <pc:sldMk cId="483880759" sldId="1919"/>
            <ac:picMk id="4" creationId="{39F33BDA-94C3-393D-F743-60E141B3B2D4}"/>
          </ac:picMkLst>
        </pc:picChg>
        <pc:picChg chg="add del mod ord">
          <ac:chgData name="Yoel Kortick" userId="167978f5-7f40-4909-85d5-d4149554ad4e" providerId="ADAL" clId="{64D359C8-0A7F-40D9-BAAC-69EC783CD5AC}" dt="2023-07-20T14:50:02.837" v="3314" actId="478"/>
          <ac:picMkLst>
            <pc:docMk/>
            <pc:sldMk cId="483880759" sldId="1919"/>
            <ac:picMk id="8" creationId="{6A8E39F3-A50F-A252-4B68-71CF4A9D5318}"/>
          </ac:picMkLst>
        </pc:picChg>
        <pc:picChg chg="add mod ord">
          <ac:chgData name="Yoel Kortick" userId="167978f5-7f40-4909-85d5-d4149554ad4e" providerId="ADAL" clId="{64D359C8-0A7F-40D9-BAAC-69EC783CD5AC}" dt="2023-07-20T14:51:17.961" v="3431" actId="208"/>
          <ac:picMkLst>
            <pc:docMk/>
            <pc:sldMk cId="483880759" sldId="1919"/>
            <ac:picMk id="22" creationId="{BC692242-18D2-BC17-80C0-9A40E39BB4D2}"/>
          </ac:picMkLst>
        </pc:picChg>
        <pc:cxnChg chg="add del mod">
          <ac:chgData name="Yoel Kortick" userId="167978f5-7f40-4909-85d5-d4149554ad4e" providerId="ADAL" clId="{64D359C8-0A7F-40D9-BAAC-69EC783CD5AC}" dt="2023-07-20T14:51:01.097" v="3426" actId="478"/>
          <ac:cxnSpMkLst>
            <pc:docMk/>
            <pc:sldMk cId="483880759" sldId="1919"/>
            <ac:cxnSpMk id="10" creationId="{07AD0680-6386-6236-FB9F-9FAA88D2A70A}"/>
          </ac:cxnSpMkLst>
        </pc:cxnChg>
        <pc:cxnChg chg="add del mod">
          <ac:chgData name="Yoel Kortick" userId="167978f5-7f40-4909-85d5-d4149554ad4e" providerId="ADAL" clId="{64D359C8-0A7F-40D9-BAAC-69EC783CD5AC}" dt="2023-07-20T14:51:01.097" v="3426" actId="478"/>
          <ac:cxnSpMkLst>
            <pc:docMk/>
            <pc:sldMk cId="483880759" sldId="1919"/>
            <ac:cxnSpMk id="13" creationId="{F8202DCC-9F74-D2AB-7F36-EA144B8A2A3F}"/>
          </ac:cxnSpMkLst>
        </pc:cxnChg>
        <pc:cxnChg chg="add del mod">
          <ac:chgData name="Yoel Kortick" userId="167978f5-7f40-4909-85d5-d4149554ad4e" providerId="ADAL" clId="{64D359C8-0A7F-40D9-BAAC-69EC783CD5AC}" dt="2023-07-20T14:51:01.097" v="3426" actId="478"/>
          <ac:cxnSpMkLst>
            <pc:docMk/>
            <pc:sldMk cId="483880759" sldId="1919"/>
            <ac:cxnSpMk id="17" creationId="{35919B53-9076-0850-8B4B-02C79375205E}"/>
          </ac:cxnSpMkLst>
        </pc:cxnChg>
        <pc:cxnChg chg="add">
          <ac:chgData name="Yoel Kortick" userId="167978f5-7f40-4909-85d5-d4149554ad4e" providerId="ADAL" clId="{64D359C8-0A7F-40D9-BAAC-69EC783CD5AC}" dt="2023-07-20T14:51:22.136" v="3432" actId="11529"/>
          <ac:cxnSpMkLst>
            <pc:docMk/>
            <pc:sldMk cId="483880759" sldId="1919"/>
            <ac:cxnSpMk id="26" creationId="{D7F4F98D-BBC4-E87D-C846-D5DBAC2DE984}"/>
          </ac:cxnSpMkLst>
        </pc:cxnChg>
      </pc:sldChg>
      <pc:sldChg chg="addSp modSp mod">
        <pc:chgData name="Yoel Kortick" userId="167978f5-7f40-4909-85d5-d4149554ad4e" providerId="ADAL" clId="{64D359C8-0A7F-40D9-BAAC-69EC783CD5AC}" dt="2023-07-20T14:44:38.686" v="3196" actId="1038"/>
        <pc:sldMkLst>
          <pc:docMk/>
          <pc:sldMk cId="3640961983" sldId="1920"/>
        </pc:sldMkLst>
        <pc:spChg chg="mod">
          <ac:chgData name="Yoel Kortick" userId="167978f5-7f40-4909-85d5-d4149554ad4e" providerId="ADAL" clId="{64D359C8-0A7F-40D9-BAAC-69EC783CD5AC}" dt="2023-07-20T14:29:51.671" v="2277" actId="27636"/>
          <ac:spMkLst>
            <pc:docMk/>
            <pc:sldMk cId="3640961983" sldId="1920"/>
            <ac:spMk id="5" creationId="{E8A1DDA2-AC00-41D8-9746-AC602EB1E40A}"/>
          </ac:spMkLst>
        </pc:spChg>
        <pc:spChg chg="mod">
          <ac:chgData name="Yoel Kortick" userId="167978f5-7f40-4909-85d5-d4149554ad4e" providerId="ADAL" clId="{64D359C8-0A7F-40D9-BAAC-69EC783CD5AC}" dt="2023-07-20T14:37:46.585" v="2721" actId="14100"/>
          <ac:spMkLst>
            <pc:docMk/>
            <pc:sldMk cId="3640961983" sldId="1920"/>
            <ac:spMk id="6" creationId="{A71215A1-7835-4033-9657-BEA33A271663}"/>
          </ac:spMkLst>
        </pc:spChg>
        <pc:spChg chg="add mod">
          <ac:chgData name="Yoel Kortick" userId="167978f5-7f40-4909-85d5-d4149554ad4e" providerId="ADAL" clId="{64D359C8-0A7F-40D9-BAAC-69EC783CD5AC}" dt="2023-07-20T14:40:19.754" v="2876" actId="1036"/>
          <ac:spMkLst>
            <pc:docMk/>
            <pc:sldMk cId="3640961983" sldId="1920"/>
            <ac:spMk id="7" creationId="{B07998EE-24F6-2DD1-36DE-53902F37F466}"/>
          </ac:spMkLst>
        </pc:spChg>
        <pc:spChg chg="add mod">
          <ac:chgData name="Yoel Kortick" userId="167978f5-7f40-4909-85d5-d4149554ad4e" providerId="ADAL" clId="{64D359C8-0A7F-40D9-BAAC-69EC783CD5AC}" dt="2023-07-20T14:40:10.278" v="2849" actId="20577"/>
          <ac:spMkLst>
            <pc:docMk/>
            <pc:sldMk cId="3640961983" sldId="1920"/>
            <ac:spMk id="8" creationId="{DB423931-628F-73C4-C497-E79B53A663E8}"/>
          </ac:spMkLst>
        </pc:spChg>
        <pc:spChg chg="add mod">
          <ac:chgData name="Yoel Kortick" userId="167978f5-7f40-4909-85d5-d4149554ad4e" providerId="ADAL" clId="{64D359C8-0A7F-40D9-BAAC-69EC783CD5AC}" dt="2023-07-20T14:44:38.686" v="3196" actId="1038"/>
          <ac:spMkLst>
            <pc:docMk/>
            <pc:sldMk cId="3640961983" sldId="1920"/>
            <ac:spMk id="11" creationId="{642D22DA-4566-D9F8-E1AF-41487C8F60A1}"/>
          </ac:spMkLst>
        </pc:spChg>
        <pc:picChg chg="add mod">
          <ac:chgData name="Yoel Kortick" userId="167978f5-7f40-4909-85d5-d4149554ad4e" providerId="ADAL" clId="{64D359C8-0A7F-40D9-BAAC-69EC783CD5AC}" dt="2023-07-20T14:38:37.018" v="2725" actId="208"/>
          <ac:picMkLst>
            <pc:docMk/>
            <pc:sldMk cId="3640961983" sldId="1920"/>
            <ac:picMk id="4" creationId="{043ACBC0-6543-2081-5F7A-78413172573A}"/>
          </ac:picMkLst>
        </pc:picChg>
        <pc:cxnChg chg="add">
          <ac:chgData name="Yoel Kortick" userId="167978f5-7f40-4909-85d5-d4149554ad4e" providerId="ADAL" clId="{64D359C8-0A7F-40D9-BAAC-69EC783CD5AC}" dt="2023-07-20T14:40:04.753" v="2846" actId="11529"/>
          <ac:cxnSpMkLst>
            <pc:docMk/>
            <pc:sldMk cId="3640961983" sldId="1920"/>
            <ac:cxnSpMk id="10" creationId="{ACDF6F39-D220-9E17-1A45-A46844AAE48C}"/>
          </ac:cxnSpMkLst>
        </pc:cxnChg>
      </pc:sldChg>
      <pc:sldChg chg="modSp del mod">
        <pc:chgData name="Yoel Kortick" userId="167978f5-7f40-4909-85d5-d4149554ad4e" providerId="ADAL" clId="{64D359C8-0A7F-40D9-BAAC-69EC783CD5AC}" dt="2023-07-20T14:40:32.006" v="2877" actId="47"/>
        <pc:sldMkLst>
          <pc:docMk/>
          <pc:sldMk cId="3780084155" sldId="1921"/>
        </pc:sldMkLst>
        <pc:spChg chg="mod">
          <ac:chgData name="Yoel Kortick" userId="167978f5-7f40-4909-85d5-d4149554ad4e" providerId="ADAL" clId="{64D359C8-0A7F-40D9-BAAC-69EC783CD5AC}" dt="2023-07-20T14:29:51.681" v="2278" actId="27636"/>
          <ac:spMkLst>
            <pc:docMk/>
            <pc:sldMk cId="3780084155" sldId="1921"/>
            <ac:spMk id="5" creationId="{E8A1DDA2-AC00-41D8-9746-AC602EB1E40A}"/>
          </ac:spMkLst>
        </pc:spChg>
      </pc:sldChg>
      <pc:sldChg chg="modSp del mod">
        <pc:chgData name="Yoel Kortick" userId="167978f5-7f40-4909-85d5-d4149554ad4e" providerId="ADAL" clId="{64D359C8-0A7F-40D9-BAAC-69EC783CD5AC}" dt="2023-07-20T14:40:44.695" v="2879" actId="47"/>
        <pc:sldMkLst>
          <pc:docMk/>
          <pc:sldMk cId="3364624776" sldId="1922"/>
        </pc:sldMkLst>
        <pc:spChg chg="mod">
          <ac:chgData name="Yoel Kortick" userId="167978f5-7f40-4909-85d5-d4149554ad4e" providerId="ADAL" clId="{64D359C8-0A7F-40D9-BAAC-69EC783CD5AC}" dt="2023-07-20T14:29:51.681" v="2279" actId="27636"/>
          <ac:spMkLst>
            <pc:docMk/>
            <pc:sldMk cId="3364624776" sldId="1922"/>
            <ac:spMk id="5" creationId="{E8A1DDA2-AC00-41D8-9746-AC602EB1E40A}"/>
          </ac:spMkLst>
        </pc:spChg>
      </pc:sldChg>
      <pc:sldChg chg="addSp delSp modSp mod">
        <pc:chgData name="Yoel Kortick" userId="167978f5-7f40-4909-85d5-d4149554ad4e" providerId="ADAL" clId="{64D359C8-0A7F-40D9-BAAC-69EC783CD5AC}" dt="2023-07-20T14:44:26.063" v="3152" actId="14100"/>
        <pc:sldMkLst>
          <pc:docMk/>
          <pc:sldMk cId="184818970" sldId="1923"/>
        </pc:sldMkLst>
        <pc:spChg chg="del">
          <ac:chgData name="Yoel Kortick" userId="167978f5-7f40-4909-85d5-d4149554ad4e" providerId="ADAL" clId="{64D359C8-0A7F-40D9-BAAC-69EC783CD5AC}" dt="2023-07-20T14:41:03.188" v="2880" actId="478"/>
          <ac:spMkLst>
            <pc:docMk/>
            <pc:sldMk cId="184818970" sldId="1923"/>
            <ac:spMk id="3" creationId="{5F16C9E9-084A-278D-1AD4-AEE1B01F5802}"/>
          </ac:spMkLst>
        </pc:spChg>
        <pc:spChg chg="del">
          <ac:chgData name="Yoel Kortick" userId="167978f5-7f40-4909-85d5-d4149554ad4e" providerId="ADAL" clId="{64D359C8-0A7F-40D9-BAAC-69EC783CD5AC}" dt="2023-07-20T14:41:03.188" v="2880" actId="478"/>
          <ac:spMkLst>
            <pc:docMk/>
            <pc:sldMk cId="184818970" sldId="1923"/>
            <ac:spMk id="4" creationId="{5FE18AA8-0B87-37D5-6BF3-451BDAA0B9A7}"/>
          </ac:spMkLst>
        </pc:spChg>
        <pc:spChg chg="mod">
          <ac:chgData name="Yoel Kortick" userId="167978f5-7f40-4909-85d5-d4149554ad4e" providerId="ADAL" clId="{64D359C8-0A7F-40D9-BAAC-69EC783CD5AC}" dt="2023-07-20T14:29:51.691" v="2280" actId="27636"/>
          <ac:spMkLst>
            <pc:docMk/>
            <pc:sldMk cId="184818970" sldId="1923"/>
            <ac:spMk id="5" creationId="{E8A1DDA2-AC00-41D8-9746-AC602EB1E40A}"/>
          </ac:spMkLst>
        </pc:spChg>
        <pc:spChg chg="mod">
          <ac:chgData name="Yoel Kortick" userId="167978f5-7f40-4909-85d5-d4149554ad4e" providerId="ADAL" clId="{64D359C8-0A7F-40D9-BAAC-69EC783CD5AC}" dt="2023-07-20T14:41:38.741" v="2903" actId="27636"/>
          <ac:spMkLst>
            <pc:docMk/>
            <pc:sldMk cId="184818970" sldId="1923"/>
            <ac:spMk id="6" creationId="{A71215A1-7835-4033-9657-BEA33A271663}"/>
          </ac:spMkLst>
        </pc:spChg>
        <pc:spChg chg="del">
          <ac:chgData name="Yoel Kortick" userId="167978f5-7f40-4909-85d5-d4149554ad4e" providerId="ADAL" clId="{64D359C8-0A7F-40D9-BAAC-69EC783CD5AC}" dt="2023-07-20T14:41:03.188" v="2880" actId="478"/>
          <ac:spMkLst>
            <pc:docMk/>
            <pc:sldMk cId="184818970" sldId="1923"/>
            <ac:spMk id="8" creationId="{409006EA-4070-738D-E348-62C06DBFC459}"/>
          </ac:spMkLst>
        </pc:spChg>
        <pc:spChg chg="add mod">
          <ac:chgData name="Yoel Kortick" userId="167978f5-7f40-4909-85d5-d4149554ad4e" providerId="ADAL" clId="{64D359C8-0A7F-40D9-BAAC-69EC783CD5AC}" dt="2023-07-20T14:42:51.302" v="3007" actId="313"/>
          <ac:spMkLst>
            <pc:docMk/>
            <pc:sldMk cId="184818970" sldId="1923"/>
            <ac:spMk id="10" creationId="{A7CC1F78-F37C-2F0F-33D1-5F3E51050DA8}"/>
          </ac:spMkLst>
        </pc:spChg>
        <pc:spChg chg="add mod">
          <ac:chgData name="Yoel Kortick" userId="167978f5-7f40-4909-85d5-d4149554ad4e" providerId="ADAL" clId="{64D359C8-0A7F-40D9-BAAC-69EC783CD5AC}" dt="2023-07-20T14:44:26.063" v="3152" actId="14100"/>
          <ac:spMkLst>
            <pc:docMk/>
            <pc:sldMk cId="184818970" sldId="1923"/>
            <ac:spMk id="11" creationId="{7E0B0A01-1285-1C7E-31A3-8616DCC599BE}"/>
          </ac:spMkLst>
        </pc:spChg>
        <pc:picChg chg="add mod">
          <ac:chgData name="Yoel Kortick" userId="167978f5-7f40-4909-85d5-d4149554ad4e" providerId="ADAL" clId="{64D359C8-0A7F-40D9-BAAC-69EC783CD5AC}" dt="2023-07-20T14:42:22.189" v="2909" actId="208"/>
          <ac:picMkLst>
            <pc:docMk/>
            <pc:sldMk cId="184818970" sldId="1923"/>
            <ac:picMk id="9" creationId="{E5B2468E-7FA4-E23D-8039-36A066F6E8D2}"/>
          </ac:picMkLst>
        </pc:picChg>
      </pc:sldChg>
      <pc:sldChg chg="modSp del mod">
        <pc:chgData name="Yoel Kortick" userId="167978f5-7f40-4909-85d5-d4149554ad4e" providerId="ADAL" clId="{64D359C8-0A7F-40D9-BAAC-69EC783CD5AC}" dt="2023-07-20T14:46:13.163" v="3197" actId="47"/>
        <pc:sldMkLst>
          <pc:docMk/>
          <pc:sldMk cId="866184795" sldId="1924"/>
        </pc:sldMkLst>
        <pc:spChg chg="mod">
          <ac:chgData name="Yoel Kortick" userId="167978f5-7f40-4909-85d5-d4149554ad4e" providerId="ADAL" clId="{64D359C8-0A7F-40D9-BAAC-69EC783CD5AC}" dt="2023-07-20T14:29:51.691" v="2281" actId="27636"/>
          <ac:spMkLst>
            <pc:docMk/>
            <pc:sldMk cId="866184795" sldId="1924"/>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1892437717" sldId="1925"/>
        </pc:sldMkLst>
        <pc:spChg chg="mod">
          <ac:chgData name="Yoel Kortick" userId="167978f5-7f40-4909-85d5-d4149554ad4e" providerId="ADAL" clId="{64D359C8-0A7F-40D9-BAAC-69EC783CD5AC}" dt="2023-07-20T14:29:51.703" v="2283" actId="27636"/>
          <ac:spMkLst>
            <pc:docMk/>
            <pc:sldMk cId="1892437717" sldId="1925"/>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3547799706" sldId="1926"/>
        </pc:sldMkLst>
        <pc:spChg chg="mod">
          <ac:chgData name="Yoel Kortick" userId="167978f5-7f40-4909-85d5-d4149554ad4e" providerId="ADAL" clId="{64D359C8-0A7F-40D9-BAAC-69EC783CD5AC}" dt="2023-07-20T14:29:51.711" v="2284" actId="27636"/>
          <ac:spMkLst>
            <pc:docMk/>
            <pc:sldMk cId="3547799706" sldId="1926"/>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2596752549" sldId="1927"/>
        </pc:sldMkLst>
        <pc:spChg chg="mod">
          <ac:chgData name="Yoel Kortick" userId="167978f5-7f40-4909-85d5-d4149554ad4e" providerId="ADAL" clId="{64D359C8-0A7F-40D9-BAAC-69EC783CD5AC}" dt="2023-07-20T14:29:51.701" v="2282" actId="27636"/>
          <ac:spMkLst>
            <pc:docMk/>
            <pc:sldMk cId="2596752549" sldId="1927"/>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3523535066" sldId="1928"/>
        </pc:sldMkLst>
        <pc:spChg chg="mod">
          <ac:chgData name="Yoel Kortick" userId="167978f5-7f40-4909-85d5-d4149554ad4e" providerId="ADAL" clId="{64D359C8-0A7F-40D9-BAAC-69EC783CD5AC}" dt="2023-07-20T14:29:51.711" v="2285" actId="27636"/>
          <ac:spMkLst>
            <pc:docMk/>
            <pc:sldMk cId="3523535066" sldId="1928"/>
            <ac:spMk id="5" creationId="{E8A1DDA2-AC00-41D8-9746-AC602EB1E40A}"/>
          </ac:spMkLst>
        </pc:spChg>
        <pc:spChg chg="mod">
          <ac:chgData name="Yoel Kortick" userId="167978f5-7f40-4909-85d5-d4149554ad4e" providerId="ADAL" clId="{64D359C8-0A7F-40D9-BAAC-69EC783CD5AC}" dt="2023-07-20T14:29:51.634" v="2274"/>
          <ac:spMkLst>
            <pc:docMk/>
            <pc:sldMk cId="3523535066" sldId="1928"/>
            <ac:spMk id="6" creationId="{A71215A1-7835-4033-9657-BEA33A271663}"/>
          </ac:spMkLst>
        </pc:spChg>
      </pc:sldChg>
      <pc:sldChg chg="modSp del mod">
        <pc:chgData name="Yoel Kortick" userId="167978f5-7f40-4909-85d5-d4149554ad4e" providerId="ADAL" clId="{64D359C8-0A7F-40D9-BAAC-69EC783CD5AC}" dt="2023-07-20T14:46:13.163" v="3197" actId="47"/>
        <pc:sldMkLst>
          <pc:docMk/>
          <pc:sldMk cId="508621512" sldId="1929"/>
        </pc:sldMkLst>
        <pc:spChg chg="mod">
          <ac:chgData name="Yoel Kortick" userId="167978f5-7f40-4909-85d5-d4149554ad4e" providerId="ADAL" clId="{64D359C8-0A7F-40D9-BAAC-69EC783CD5AC}" dt="2023-07-20T14:29:51.711" v="2286" actId="27636"/>
          <ac:spMkLst>
            <pc:docMk/>
            <pc:sldMk cId="508621512" sldId="1929"/>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4026441608" sldId="1930"/>
        </pc:sldMkLst>
        <pc:spChg chg="mod">
          <ac:chgData name="Yoel Kortick" userId="167978f5-7f40-4909-85d5-d4149554ad4e" providerId="ADAL" clId="{64D359C8-0A7F-40D9-BAAC-69EC783CD5AC}" dt="2023-07-20T14:29:51.722" v="2287" actId="27636"/>
          <ac:spMkLst>
            <pc:docMk/>
            <pc:sldMk cId="4026441608" sldId="1930"/>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3888129679" sldId="1931"/>
        </pc:sldMkLst>
        <pc:spChg chg="mod">
          <ac:chgData name="Yoel Kortick" userId="167978f5-7f40-4909-85d5-d4149554ad4e" providerId="ADAL" clId="{64D359C8-0A7F-40D9-BAAC-69EC783CD5AC}" dt="2023-07-20T14:29:51.722" v="2288" actId="27636"/>
          <ac:spMkLst>
            <pc:docMk/>
            <pc:sldMk cId="3888129679" sldId="1931"/>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474334041" sldId="1932"/>
        </pc:sldMkLst>
        <pc:spChg chg="mod">
          <ac:chgData name="Yoel Kortick" userId="167978f5-7f40-4909-85d5-d4149554ad4e" providerId="ADAL" clId="{64D359C8-0A7F-40D9-BAAC-69EC783CD5AC}" dt="2023-07-20T14:29:51.731" v="2289" actId="27636"/>
          <ac:spMkLst>
            <pc:docMk/>
            <pc:sldMk cId="474334041" sldId="1932"/>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1242317006" sldId="1933"/>
        </pc:sldMkLst>
        <pc:spChg chg="mod">
          <ac:chgData name="Yoel Kortick" userId="167978f5-7f40-4909-85d5-d4149554ad4e" providerId="ADAL" clId="{64D359C8-0A7F-40D9-BAAC-69EC783CD5AC}" dt="2023-07-20T14:29:51.731" v="2290" actId="27636"/>
          <ac:spMkLst>
            <pc:docMk/>
            <pc:sldMk cId="1242317006" sldId="1933"/>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2171600036" sldId="1934"/>
        </pc:sldMkLst>
        <pc:spChg chg="mod">
          <ac:chgData name="Yoel Kortick" userId="167978f5-7f40-4909-85d5-d4149554ad4e" providerId="ADAL" clId="{64D359C8-0A7F-40D9-BAAC-69EC783CD5AC}" dt="2023-07-20T14:29:51.741" v="2291" actId="27636"/>
          <ac:spMkLst>
            <pc:docMk/>
            <pc:sldMk cId="2171600036" sldId="1934"/>
            <ac:spMk id="5" creationId="{E8A1DDA2-AC00-41D8-9746-AC602EB1E40A}"/>
          </ac:spMkLst>
        </pc:spChg>
      </pc:sldChg>
      <pc:sldChg chg="modSp del mod">
        <pc:chgData name="Yoel Kortick" userId="167978f5-7f40-4909-85d5-d4149554ad4e" providerId="ADAL" clId="{64D359C8-0A7F-40D9-BAAC-69EC783CD5AC}" dt="2023-07-20T14:46:13.163" v="3197" actId="47"/>
        <pc:sldMkLst>
          <pc:docMk/>
          <pc:sldMk cId="939869713" sldId="1935"/>
        </pc:sldMkLst>
        <pc:spChg chg="mod">
          <ac:chgData name="Yoel Kortick" userId="167978f5-7f40-4909-85d5-d4149554ad4e" providerId="ADAL" clId="{64D359C8-0A7F-40D9-BAAC-69EC783CD5AC}" dt="2023-07-20T14:29:51.746" v="2292" actId="27636"/>
          <ac:spMkLst>
            <pc:docMk/>
            <pc:sldMk cId="939869713" sldId="1935"/>
            <ac:spMk id="5" creationId="{E8A1DDA2-AC00-41D8-9746-AC602EB1E40A}"/>
          </ac:spMkLst>
        </pc:spChg>
      </pc:sldChg>
      <pc:sldChg chg="modSp del">
        <pc:chgData name="Yoel Kortick" userId="167978f5-7f40-4909-85d5-d4149554ad4e" providerId="ADAL" clId="{64D359C8-0A7F-40D9-BAAC-69EC783CD5AC}" dt="2023-07-20T14:46:13.163" v="3197" actId="47"/>
        <pc:sldMkLst>
          <pc:docMk/>
          <pc:sldMk cId="3334190425" sldId="1970"/>
        </pc:sldMkLst>
        <pc:spChg chg="mod">
          <ac:chgData name="Yoel Kortick" userId="167978f5-7f40-4909-85d5-d4149554ad4e" providerId="ADAL" clId="{64D359C8-0A7F-40D9-BAAC-69EC783CD5AC}" dt="2023-07-20T14:29:51.634" v="2274"/>
          <ac:spMkLst>
            <pc:docMk/>
            <pc:sldMk cId="3334190425" sldId="1970"/>
            <ac:spMk id="8" creationId="{EDB49532-BE44-1FA4-3B51-1390B928EB5C}"/>
          </ac:spMkLst>
        </pc:spChg>
      </pc:sldChg>
      <pc:sldChg chg="del">
        <pc:chgData name="Yoel Kortick" userId="167978f5-7f40-4909-85d5-d4149554ad4e" providerId="ADAL" clId="{64D359C8-0A7F-40D9-BAAC-69EC783CD5AC}" dt="2023-07-20T14:46:13.163" v="3197" actId="47"/>
        <pc:sldMkLst>
          <pc:docMk/>
          <pc:sldMk cId="3291635756" sldId="1971"/>
        </pc:sldMkLst>
      </pc:sldChg>
      <pc:sldChg chg="del">
        <pc:chgData name="Yoel Kortick" userId="167978f5-7f40-4909-85d5-d4149554ad4e" providerId="ADAL" clId="{64D359C8-0A7F-40D9-BAAC-69EC783CD5AC}" dt="2023-07-20T14:46:13.163" v="3197" actId="47"/>
        <pc:sldMkLst>
          <pc:docMk/>
          <pc:sldMk cId="2763926408" sldId="1972"/>
        </pc:sldMkLst>
      </pc:sldChg>
      <pc:sldChg chg="modSp del">
        <pc:chgData name="Yoel Kortick" userId="167978f5-7f40-4909-85d5-d4149554ad4e" providerId="ADAL" clId="{64D359C8-0A7F-40D9-BAAC-69EC783CD5AC}" dt="2023-07-20T14:46:13.163" v="3197" actId="47"/>
        <pc:sldMkLst>
          <pc:docMk/>
          <pc:sldMk cId="216118490" sldId="1973"/>
        </pc:sldMkLst>
        <pc:spChg chg="mod">
          <ac:chgData name="Yoel Kortick" userId="167978f5-7f40-4909-85d5-d4149554ad4e" providerId="ADAL" clId="{64D359C8-0A7F-40D9-BAAC-69EC783CD5AC}" dt="2023-07-20T14:08:18.713" v="1624"/>
          <ac:spMkLst>
            <pc:docMk/>
            <pc:sldMk cId="216118490" sldId="1973"/>
            <ac:spMk id="6" creationId="{A71215A1-7835-4033-9657-BEA33A271663}"/>
          </ac:spMkLst>
        </pc:spChg>
      </pc:sldChg>
      <pc:sldChg chg="del">
        <pc:chgData name="Yoel Kortick" userId="167978f5-7f40-4909-85d5-d4149554ad4e" providerId="ADAL" clId="{64D359C8-0A7F-40D9-BAAC-69EC783CD5AC}" dt="2023-07-20T14:46:13.163" v="3197" actId="47"/>
        <pc:sldMkLst>
          <pc:docMk/>
          <pc:sldMk cId="3159258067" sldId="1974"/>
        </pc:sldMkLst>
      </pc:sldChg>
      <pc:sldChg chg="del">
        <pc:chgData name="Yoel Kortick" userId="167978f5-7f40-4909-85d5-d4149554ad4e" providerId="ADAL" clId="{64D359C8-0A7F-40D9-BAAC-69EC783CD5AC}" dt="2023-07-20T14:46:13.163" v="3197" actId="47"/>
        <pc:sldMkLst>
          <pc:docMk/>
          <pc:sldMk cId="2309435717" sldId="1975"/>
        </pc:sldMkLst>
      </pc:sldChg>
      <pc:sldChg chg="del">
        <pc:chgData name="Yoel Kortick" userId="167978f5-7f40-4909-85d5-d4149554ad4e" providerId="ADAL" clId="{64D359C8-0A7F-40D9-BAAC-69EC783CD5AC}" dt="2023-07-20T14:46:13.163" v="3197" actId="47"/>
        <pc:sldMkLst>
          <pc:docMk/>
          <pc:sldMk cId="1351282770" sldId="1976"/>
        </pc:sldMkLst>
      </pc:sldChg>
      <pc:sldChg chg="modSp del">
        <pc:chgData name="Yoel Kortick" userId="167978f5-7f40-4909-85d5-d4149554ad4e" providerId="ADAL" clId="{64D359C8-0A7F-40D9-BAAC-69EC783CD5AC}" dt="2023-07-20T12:57:50.266" v="505" actId="47"/>
        <pc:sldMkLst>
          <pc:docMk/>
          <pc:sldMk cId="804303021" sldId="1977"/>
        </pc:sldMkLst>
        <pc:spChg chg="mod">
          <ac:chgData name="Yoel Kortick" userId="167978f5-7f40-4909-85d5-d4149554ad4e" providerId="ADAL" clId="{64D359C8-0A7F-40D9-BAAC-69EC783CD5AC}" dt="2023-07-20T12:55:52.150" v="485"/>
          <ac:spMkLst>
            <pc:docMk/>
            <pc:sldMk cId="804303021" sldId="1977"/>
            <ac:spMk id="5" creationId="{E8A1DDA2-AC00-41D8-9746-AC602EB1E40A}"/>
          </ac:spMkLst>
        </pc:spChg>
      </pc:sldChg>
      <pc:sldChg chg="modSp del">
        <pc:chgData name="Yoel Kortick" userId="167978f5-7f40-4909-85d5-d4149554ad4e" providerId="ADAL" clId="{64D359C8-0A7F-40D9-BAAC-69EC783CD5AC}" dt="2023-07-20T12:57:51.124" v="506" actId="47"/>
        <pc:sldMkLst>
          <pc:docMk/>
          <pc:sldMk cId="259202305" sldId="1978"/>
        </pc:sldMkLst>
        <pc:spChg chg="mod">
          <ac:chgData name="Yoel Kortick" userId="167978f5-7f40-4909-85d5-d4149554ad4e" providerId="ADAL" clId="{64D359C8-0A7F-40D9-BAAC-69EC783CD5AC}" dt="2023-07-20T12:55:52.150" v="485"/>
          <ac:spMkLst>
            <pc:docMk/>
            <pc:sldMk cId="259202305" sldId="1978"/>
            <ac:spMk id="5" creationId="{E8A1DDA2-AC00-41D8-9746-AC602EB1E40A}"/>
          </ac:spMkLst>
        </pc:spChg>
      </pc:sldChg>
      <pc:sldChg chg="modSp del">
        <pc:chgData name="Yoel Kortick" userId="167978f5-7f40-4909-85d5-d4149554ad4e" providerId="ADAL" clId="{64D359C8-0A7F-40D9-BAAC-69EC783CD5AC}" dt="2023-07-20T12:57:51.906" v="507" actId="47"/>
        <pc:sldMkLst>
          <pc:docMk/>
          <pc:sldMk cId="3821589061" sldId="1979"/>
        </pc:sldMkLst>
        <pc:spChg chg="mod">
          <ac:chgData name="Yoel Kortick" userId="167978f5-7f40-4909-85d5-d4149554ad4e" providerId="ADAL" clId="{64D359C8-0A7F-40D9-BAAC-69EC783CD5AC}" dt="2023-07-20T12:55:52.150" v="485"/>
          <ac:spMkLst>
            <pc:docMk/>
            <pc:sldMk cId="3821589061" sldId="1979"/>
            <ac:spMk id="5" creationId="{E8A1DDA2-AC00-41D8-9746-AC602EB1E40A}"/>
          </ac:spMkLst>
        </pc:spChg>
      </pc:sldChg>
      <pc:sldChg chg="modSp del">
        <pc:chgData name="Yoel Kortick" userId="167978f5-7f40-4909-85d5-d4149554ad4e" providerId="ADAL" clId="{64D359C8-0A7F-40D9-BAAC-69EC783CD5AC}" dt="2023-07-20T12:57:52.673" v="508" actId="47"/>
        <pc:sldMkLst>
          <pc:docMk/>
          <pc:sldMk cId="309067384" sldId="1980"/>
        </pc:sldMkLst>
        <pc:spChg chg="mod">
          <ac:chgData name="Yoel Kortick" userId="167978f5-7f40-4909-85d5-d4149554ad4e" providerId="ADAL" clId="{64D359C8-0A7F-40D9-BAAC-69EC783CD5AC}" dt="2023-07-20T12:55:52.150" v="485"/>
          <ac:spMkLst>
            <pc:docMk/>
            <pc:sldMk cId="309067384" sldId="1980"/>
            <ac:spMk id="5" creationId="{E8A1DDA2-AC00-41D8-9746-AC602EB1E40A}"/>
          </ac:spMkLst>
        </pc:spChg>
      </pc:sldChg>
      <pc:sldChg chg="modSp del">
        <pc:chgData name="Yoel Kortick" userId="167978f5-7f40-4909-85d5-d4149554ad4e" providerId="ADAL" clId="{64D359C8-0A7F-40D9-BAAC-69EC783CD5AC}" dt="2023-07-20T12:59:23.307" v="575" actId="47"/>
        <pc:sldMkLst>
          <pc:docMk/>
          <pc:sldMk cId="1342305823" sldId="1981"/>
        </pc:sldMkLst>
        <pc:spChg chg="mod">
          <ac:chgData name="Yoel Kortick" userId="167978f5-7f40-4909-85d5-d4149554ad4e" providerId="ADAL" clId="{64D359C8-0A7F-40D9-BAAC-69EC783CD5AC}" dt="2023-07-20T12:55:52.150" v="485"/>
          <ac:spMkLst>
            <pc:docMk/>
            <pc:sldMk cId="1342305823" sldId="1981"/>
            <ac:spMk id="5" creationId="{E8A1DDA2-AC00-41D8-9746-AC602EB1E40A}"/>
          </ac:spMkLst>
        </pc:spChg>
      </pc:sldChg>
      <pc:sldChg chg="modSp del">
        <pc:chgData name="Yoel Kortick" userId="167978f5-7f40-4909-85d5-d4149554ad4e" providerId="ADAL" clId="{64D359C8-0A7F-40D9-BAAC-69EC783CD5AC}" dt="2023-07-20T12:59:23.777" v="576" actId="47"/>
        <pc:sldMkLst>
          <pc:docMk/>
          <pc:sldMk cId="2394994948" sldId="1982"/>
        </pc:sldMkLst>
        <pc:spChg chg="mod">
          <ac:chgData name="Yoel Kortick" userId="167978f5-7f40-4909-85d5-d4149554ad4e" providerId="ADAL" clId="{64D359C8-0A7F-40D9-BAAC-69EC783CD5AC}" dt="2023-07-20T12:55:52.150" v="485"/>
          <ac:spMkLst>
            <pc:docMk/>
            <pc:sldMk cId="2394994948" sldId="1982"/>
            <ac:spMk id="5" creationId="{E8A1DDA2-AC00-41D8-9746-AC602EB1E40A}"/>
          </ac:spMkLst>
        </pc:spChg>
      </pc:sldChg>
      <pc:sldChg chg="modSp del">
        <pc:chgData name="Yoel Kortick" userId="167978f5-7f40-4909-85d5-d4149554ad4e" providerId="ADAL" clId="{64D359C8-0A7F-40D9-BAAC-69EC783CD5AC}" dt="2023-07-20T12:59:24.218" v="577" actId="47"/>
        <pc:sldMkLst>
          <pc:docMk/>
          <pc:sldMk cId="4015637914" sldId="1983"/>
        </pc:sldMkLst>
        <pc:spChg chg="mod">
          <ac:chgData name="Yoel Kortick" userId="167978f5-7f40-4909-85d5-d4149554ad4e" providerId="ADAL" clId="{64D359C8-0A7F-40D9-BAAC-69EC783CD5AC}" dt="2023-07-20T12:55:52.150" v="485"/>
          <ac:spMkLst>
            <pc:docMk/>
            <pc:sldMk cId="4015637914" sldId="1983"/>
            <ac:spMk id="5" creationId="{E8A1DDA2-AC00-41D8-9746-AC602EB1E40A}"/>
          </ac:spMkLst>
        </pc:spChg>
      </pc:sldChg>
      <pc:sldChg chg="modSp del">
        <pc:chgData name="Yoel Kortick" userId="167978f5-7f40-4909-85d5-d4149554ad4e" providerId="ADAL" clId="{64D359C8-0A7F-40D9-BAAC-69EC783CD5AC}" dt="2023-07-20T13:00:03.813" v="609" actId="47"/>
        <pc:sldMkLst>
          <pc:docMk/>
          <pc:sldMk cId="3381387386" sldId="1984"/>
        </pc:sldMkLst>
        <pc:spChg chg="mod">
          <ac:chgData name="Yoel Kortick" userId="167978f5-7f40-4909-85d5-d4149554ad4e" providerId="ADAL" clId="{64D359C8-0A7F-40D9-BAAC-69EC783CD5AC}" dt="2023-07-20T12:55:52.150" v="485"/>
          <ac:spMkLst>
            <pc:docMk/>
            <pc:sldMk cId="3381387386" sldId="1984"/>
            <ac:spMk id="5" creationId="{E8A1DDA2-AC00-41D8-9746-AC602EB1E40A}"/>
          </ac:spMkLst>
        </pc:spChg>
      </pc:sldChg>
      <pc:sldChg chg="modSp del">
        <pc:chgData name="Yoel Kortick" userId="167978f5-7f40-4909-85d5-d4149554ad4e" providerId="ADAL" clId="{64D359C8-0A7F-40D9-BAAC-69EC783CD5AC}" dt="2023-07-20T13:00:04.374" v="610" actId="47"/>
        <pc:sldMkLst>
          <pc:docMk/>
          <pc:sldMk cId="3646903972" sldId="1985"/>
        </pc:sldMkLst>
        <pc:spChg chg="mod">
          <ac:chgData name="Yoel Kortick" userId="167978f5-7f40-4909-85d5-d4149554ad4e" providerId="ADAL" clId="{64D359C8-0A7F-40D9-BAAC-69EC783CD5AC}" dt="2023-07-20T12:55:52.150" v="485"/>
          <ac:spMkLst>
            <pc:docMk/>
            <pc:sldMk cId="3646903972" sldId="1985"/>
            <ac:spMk id="5" creationId="{E8A1DDA2-AC00-41D8-9746-AC602EB1E40A}"/>
          </ac:spMkLst>
        </pc:spChg>
      </pc:sldChg>
      <pc:sldChg chg="modSp del">
        <pc:chgData name="Yoel Kortick" userId="167978f5-7f40-4909-85d5-d4149554ad4e" providerId="ADAL" clId="{64D359C8-0A7F-40D9-BAAC-69EC783CD5AC}" dt="2023-07-20T13:00:04.823" v="611" actId="47"/>
        <pc:sldMkLst>
          <pc:docMk/>
          <pc:sldMk cId="1014867950" sldId="1986"/>
        </pc:sldMkLst>
        <pc:spChg chg="mod">
          <ac:chgData name="Yoel Kortick" userId="167978f5-7f40-4909-85d5-d4149554ad4e" providerId="ADAL" clId="{64D359C8-0A7F-40D9-BAAC-69EC783CD5AC}" dt="2023-07-20T12:55:52.150" v="485"/>
          <ac:spMkLst>
            <pc:docMk/>
            <pc:sldMk cId="1014867950" sldId="1986"/>
            <ac:spMk id="5" creationId="{E8A1DDA2-AC00-41D8-9746-AC602EB1E40A}"/>
          </ac:spMkLst>
        </pc:spChg>
      </pc:sldChg>
      <pc:sldChg chg="modSp del">
        <pc:chgData name="Yoel Kortick" userId="167978f5-7f40-4909-85d5-d4149554ad4e" providerId="ADAL" clId="{64D359C8-0A7F-40D9-BAAC-69EC783CD5AC}" dt="2023-07-20T13:00:05.321" v="612" actId="47"/>
        <pc:sldMkLst>
          <pc:docMk/>
          <pc:sldMk cId="505519139" sldId="1987"/>
        </pc:sldMkLst>
        <pc:spChg chg="mod">
          <ac:chgData name="Yoel Kortick" userId="167978f5-7f40-4909-85d5-d4149554ad4e" providerId="ADAL" clId="{64D359C8-0A7F-40D9-BAAC-69EC783CD5AC}" dt="2023-07-20T12:55:52.150" v="485"/>
          <ac:spMkLst>
            <pc:docMk/>
            <pc:sldMk cId="505519139" sldId="1987"/>
            <ac:spMk id="5" creationId="{E8A1DDA2-AC00-41D8-9746-AC602EB1E40A}"/>
          </ac:spMkLst>
        </pc:spChg>
      </pc:sldChg>
      <pc:sldChg chg="modSp del">
        <pc:chgData name="Yoel Kortick" userId="167978f5-7f40-4909-85d5-d4149554ad4e" providerId="ADAL" clId="{64D359C8-0A7F-40D9-BAAC-69EC783CD5AC}" dt="2023-07-20T13:00:05.812" v="613" actId="47"/>
        <pc:sldMkLst>
          <pc:docMk/>
          <pc:sldMk cId="2016954373" sldId="1988"/>
        </pc:sldMkLst>
        <pc:spChg chg="mod">
          <ac:chgData name="Yoel Kortick" userId="167978f5-7f40-4909-85d5-d4149554ad4e" providerId="ADAL" clId="{64D359C8-0A7F-40D9-BAAC-69EC783CD5AC}" dt="2023-07-20T12:55:52.150" v="485"/>
          <ac:spMkLst>
            <pc:docMk/>
            <pc:sldMk cId="2016954373" sldId="1988"/>
            <ac:spMk id="5" creationId="{E8A1DDA2-AC00-41D8-9746-AC602EB1E40A}"/>
          </ac:spMkLst>
        </pc:spChg>
      </pc:sldChg>
      <pc:sldChg chg="addSp delSp modSp mod">
        <pc:chgData name="Yoel Kortick" userId="167978f5-7f40-4909-85d5-d4149554ad4e" providerId="ADAL" clId="{64D359C8-0A7F-40D9-BAAC-69EC783CD5AC}" dt="2023-07-20T14:47:56.937" v="3270" actId="11529"/>
        <pc:sldMkLst>
          <pc:docMk/>
          <pc:sldMk cId="2408229906" sldId="1989"/>
        </pc:sldMkLst>
        <pc:spChg chg="mod">
          <ac:chgData name="Yoel Kortick" userId="167978f5-7f40-4909-85d5-d4149554ad4e" providerId="ADAL" clId="{64D359C8-0A7F-40D9-BAAC-69EC783CD5AC}" dt="2023-07-20T13:00:19.864" v="614"/>
          <ac:spMkLst>
            <pc:docMk/>
            <pc:sldMk cId="2408229906" sldId="1989"/>
            <ac:spMk id="5" creationId="{E8A1DDA2-AC00-41D8-9746-AC602EB1E40A}"/>
          </ac:spMkLst>
        </pc:spChg>
        <pc:spChg chg="add mod">
          <ac:chgData name="Yoel Kortick" userId="167978f5-7f40-4909-85d5-d4149554ad4e" providerId="ADAL" clId="{64D359C8-0A7F-40D9-BAAC-69EC783CD5AC}" dt="2023-07-20T13:13:08.670" v="1497" actId="571"/>
          <ac:spMkLst>
            <pc:docMk/>
            <pc:sldMk cId="2408229906" sldId="1989"/>
            <ac:spMk id="6" creationId="{F8355923-F178-419B-5001-7FBAB9358BBC}"/>
          </ac:spMkLst>
        </pc:spChg>
        <pc:spChg chg="mod">
          <ac:chgData name="Yoel Kortick" userId="167978f5-7f40-4909-85d5-d4149554ad4e" providerId="ADAL" clId="{64D359C8-0A7F-40D9-BAAC-69EC783CD5AC}" dt="2023-07-20T13:13:05.579" v="1496" actId="14100"/>
          <ac:spMkLst>
            <pc:docMk/>
            <pc:sldMk cId="2408229906" sldId="1989"/>
            <ac:spMk id="10" creationId="{C7D6EDFC-39AF-C25F-B314-D61B008F1A7F}"/>
          </ac:spMkLst>
        </pc:spChg>
        <pc:spChg chg="mod">
          <ac:chgData name="Yoel Kortick" userId="167978f5-7f40-4909-85d5-d4149554ad4e" providerId="ADAL" clId="{64D359C8-0A7F-40D9-BAAC-69EC783CD5AC}" dt="2023-07-20T13:12:52.094" v="1491" actId="313"/>
          <ac:spMkLst>
            <pc:docMk/>
            <pc:sldMk cId="2408229906" sldId="1989"/>
            <ac:spMk id="23" creationId="{38847430-2D1A-685B-4D28-B5930B388299}"/>
          </ac:spMkLst>
        </pc:spChg>
        <pc:picChg chg="add del mod ord">
          <ac:chgData name="Yoel Kortick" userId="167978f5-7f40-4909-85d5-d4149554ad4e" providerId="ADAL" clId="{64D359C8-0A7F-40D9-BAAC-69EC783CD5AC}" dt="2023-07-20T14:04:03.496" v="1532" actId="478"/>
          <ac:picMkLst>
            <pc:docMk/>
            <pc:sldMk cId="2408229906" sldId="1989"/>
            <ac:picMk id="4" creationId="{F1EB7D7D-106C-700C-8E20-35D765341077}"/>
          </ac:picMkLst>
        </pc:picChg>
        <pc:picChg chg="add mod ord">
          <ac:chgData name="Yoel Kortick" userId="167978f5-7f40-4909-85d5-d4149554ad4e" providerId="ADAL" clId="{64D359C8-0A7F-40D9-BAAC-69EC783CD5AC}" dt="2023-07-20T14:47:52.498" v="3269" actId="208"/>
          <ac:picMkLst>
            <pc:docMk/>
            <pc:sldMk cId="2408229906" sldId="1989"/>
            <ac:picMk id="7" creationId="{61E16E1F-52E9-71E2-EE00-26FEA9E4BA2D}"/>
          </ac:picMkLst>
        </pc:picChg>
        <pc:picChg chg="del">
          <ac:chgData name="Yoel Kortick" userId="167978f5-7f40-4909-85d5-d4149554ad4e" providerId="ADAL" clId="{64D359C8-0A7F-40D9-BAAC-69EC783CD5AC}" dt="2023-07-20T13:12:53.673" v="1492" actId="478"/>
          <ac:picMkLst>
            <pc:docMk/>
            <pc:sldMk cId="2408229906" sldId="1989"/>
            <ac:picMk id="9" creationId="{CD500D90-B37F-0BD1-8D7E-9658BDB4ABDB}"/>
          </ac:picMkLst>
        </pc:picChg>
        <pc:cxnChg chg="add">
          <ac:chgData name="Yoel Kortick" userId="167978f5-7f40-4909-85d5-d4149554ad4e" providerId="ADAL" clId="{64D359C8-0A7F-40D9-BAAC-69EC783CD5AC}" dt="2023-07-20T14:47:56.937" v="3270" actId="11529"/>
          <ac:cxnSpMkLst>
            <pc:docMk/>
            <pc:sldMk cId="2408229906" sldId="1989"/>
            <ac:cxnSpMk id="9" creationId="{C4654D3F-3BDC-E85D-7095-B2BE575D79B9}"/>
          </ac:cxnSpMkLst>
        </pc:cxnChg>
      </pc:sldChg>
      <pc:sldChg chg="addSp delSp modSp mod">
        <pc:chgData name="Yoel Kortick" userId="167978f5-7f40-4909-85d5-d4149554ad4e" providerId="ADAL" clId="{64D359C8-0A7F-40D9-BAAC-69EC783CD5AC}" dt="2023-07-20T14:05:35.413" v="1590" actId="208"/>
        <pc:sldMkLst>
          <pc:docMk/>
          <pc:sldMk cId="3124100142" sldId="1990"/>
        </pc:sldMkLst>
        <pc:spChg chg="mod">
          <ac:chgData name="Yoel Kortick" userId="167978f5-7f40-4909-85d5-d4149554ad4e" providerId="ADAL" clId="{64D359C8-0A7F-40D9-BAAC-69EC783CD5AC}" dt="2023-07-20T13:00:19.864" v="614"/>
          <ac:spMkLst>
            <pc:docMk/>
            <pc:sldMk cId="3124100142" sldId="1990"/>
            <ac:spMk id="5" creationId="{E8A1DDA2-AC00-41D8-9746-AC602EB1E40A}"/>
          </ac:spMkLst>
        </pc:spChg>
        <pc:spChg chg="del">
          <ac:chgData name="Yoel Kortick" userId="167978f5-7f40-4909-85d5-d4149554ad4e" providerId="ADAL" clId="{64D359C8-0A7F-40D9-BAAC-69EC783CD5AC}" dt="2023-07-20T14:04:19.765" v="1535" actId="478"/>
          <ac:spMkLst>
            <pc:docMk/>
            <pc:sldMk cId="3124100142" sldId="1990"/>
            <ac:spMk id="6" creationId="{98BA6C51-6D84-18D1-F937-DF4FF3FC8100}"/>
          </ac:spMkLst>
        </pc:spChg>
        <pc:spChg chg="del">
          <ac:chgData name="Yoel Kortick" userId="167978f5-7f40-4909-85d5-d4149554ad4e" providerId="ADAL" clId="{64D359C8-0A7F-40D9-BAAC-69EC783CD5AC}" dt="2023-07-20T14:04:19.765" v="1535" actId="478"/>
          <ac:spMkLst>
            <pc:docMk/>
            <pc:sldMk cId="3124100142" sldId="1990"/>
            <ac:spMk id="7" creationId="{C81CF513-6E8D-4917-E515-BBC5BE0846DD}"/>
          </ac:spMkLst>
        </pc:spChg>
        <pc:spChg chg="del">
          <ac:chgData name="Yoel Kortick" userId="167978f5-7f40-4909-85d5-d4149554ad4e" providerId="ADAL" clId="{64D359C8-0A7F-40D9-BAAC-69EC783CD5AC}" dt="2023-07-20T14:04:19.765" v="1535" actId="478"/>
          <ac:spMkLst>
            <pc:docMk/>
            <pc:sldMk cId="3124100142" sldId="1990"/>
            <ac:spMk id="11" creationId="{C7881CAF-AD6A-4E16-AE93-5EBA5991E34D}"/>
          </ac:spMkLst>
        </pc:spChg>
        <pc:spChg chg="del">
          <ac:chgData name="Yoel Kortick" userId="167978f5-7f40-4909-85d5-d4149554ad4e" providerId="ADAL" clId="{64D359C8-0A7F-40D9-BAAC-69EC783CD5AC}" dt="2023-07-20T14:04:19.765" v="1535" actId="478"/>
          <ac:spMkLst>
            <pc:docMk/>
            <pc:sldMk cId="3124100142" sldId="1990"/>
            <ac:spMk id="12" creationId="{B72EB870-82BA-4A40-BD1C-8681EC67E9AB}"/>
          </ac:spMkLst>
        </pc:spChg>
        <pc:spChg chg="del">
          <ac:chgData name="Yoel Kortick" userId="167978f5-7f40-4909-85d5-d4149554ad4e" providerId="ADAL" clId="{64D359C8-0A7F-40D9-BAAC-69EC783CD5AC}" dt="2023-07-20T14:04:19.765" v="1535" actId="478"/>
          <ac:spMkLst>
            <pc:docMk/>
            <pc:sldMk cId="3124100142" sldId="1990"/>
            <ac:spMk id="13" creationId="{81A26E59-59DD-41C1-8AC9-2AB5B30788DD}"/>
          </ac:spMkLst>
        </pc:spChg>
        <pc:spChg chg="del">
          <ac:chgData name="Yoel Kortick" userId="167978f5-7f40-4909-85d5-d4149554ad4e" providerId="ADAL" clId="{64D359C8-0A7F-40D9-BAAC-69EC783CD5AC}" dt="2023-07-20T14:04:19.765" v="1535" actId="478"/>
          <ac:spMkLst>
            <pc:docMk/>
            <pc:sldMk cId="3124100142" sldId="1990"/>
            <ac:spMk id="20" creationId="{F71B2DFF-7860-BE62-C78A-432A5B9ECED7}"/>
          </ac:spMkLst>
        </pc:spChg>
        <pc:spChg chg="mod">
          <ac:chgData name="Yoel Kortick" userId="167978f5-7f40-4909-85d5-d4149554ad4e" providerId="ADAL" clId="{64D359C8-0A7F-40D9-BAAC-69EC783CD5AC}" dt="2023-07-20T14:05:31.561" v="1588" actId="20577"/>
          <ac:spMkLst>
            <pc:docMk/>
            <pc:sldMk cId="3124100142" sldId="1990"/>
            <ac:spMk id="23" creationId="{38847430-2D1A-685B-4D28-B5930B388299}"/>
          </ac:spMkLst>
        </pc:spChg>
        <pc:picChg chg="add mod">
          <ac:chgData name="Yoel Kortick" userId="167978f5-7f40-4909-85d5-d4149554ad4e" providerId="ADAL" clId="{64D359C8-0A7F-40D9-BAAC-69EC783CD5AC}" dt="2023-07-20T14:05:35.413" v="1590" actId="208"/>
          <ac:picMkLst>
            <pc:docMk/>
            <pc:sldMk cId="3124100142" sldId="1990"/>
            <ac:picMk id="4" creationId="{58A442C3-0CA6-3B06-EBC7-38BC2074CE8D}"/>
          </ac:picMkLst>
        </pc:picChg>
        <pc:picChg chg="del">
          <ac:chgData name="Yoel Kortick" userId="167978f5-7f40-4909-85d5-d4149554ad4e" providerId="ADAL" clId="{64D359C8-0A7F-40D9-BAAC-69EC783CD5AC}" dt="2023-07-20T14:04:19.765" v="1535" actId="478"/>
          <ac:picMkLst>
            <pc:docMk/>
            <pc:sldMk cId="3124100142" sldId="1990"/>
            <ac:picMk id="9" creationId="{743A1665-8423-3FA3-84DD-FFE2E1FDF13C}"/>
          </ac:picMkLst>
        </pc:picChg>
        <pc:cxnChg chg="del">
          <ac:chgData name="Yoel Kortick" userId="167978f5-7f40-4909-85d5-d4149554ad4e" providerId="ADAL" clId="{64D359C8-0A7F-40D9-BAAC-69EC783CD5AC}" dt="2023-07-20T14:04:19.765" v="1535" actId="478"/>
          <ac:cxnSpMkLst>
            <pc:docMk/>
            <pc:sldMk cId="3124100142" sldId="1990"/>
            <ac:cxnSpMk id="17" creationId="{9D7C789D-863F-16CA-0A38-5AF40EBE83C6}"/>
          </ac:cxnSpMkLst>
        </pc:cxnChg>
        <pc:cxnChg chg="del">
          <ac:chgData name="Yoel Kortick" userId="167978f5-7f40-4909-85d5-d4149554ad4e" providerId="ADAL" clId="{64D359C8-0A7F-40D9-BAAC-69EC783CD5AC}" dt="2023-07-20T14:04:19.765" v="1535" actId="478"/>
          <ac:cxnSpMkLst>
            <pc:docMk/>
            <pc:sldMk cId="3124100142" sldId="1990"/>
            <ac:cxnSpMk id="21" creationId="{9B4C387D-162F-4ECD-E436-C61C8D01FE11}"/>
          </ac:cxnSpMkLst>
        </pc:cxnChg>
      </pc:sldChg>
      <pc:sldChg chg="addSp delSp modSp mod">
        <pc:chgData name="Yoel Kortick" userId="167978f5-7f40-4909-85d5-d4149554ad4e" providerId="ADAL" clId="{64D359C8-0A7F-40D9-BAAC-69EC783CD5AC}" dt="2023-07-20T14:07:48.279" v="1621" actId="208"/>
        <pc:sldMkLst>
          <pc:docMk/>
          <pc:sldMk cId="3109814401" sldId="1991"/>
        </pc:sldMkLst>
        <pc:spChg chg="mod">
          <ac:chgData name="Yoel Kortick" userId="167978f5-7f40-4909-85d5-d4149554ad4e" providerId="ADAL" clId="{64D359C8-0A7F-40D9-BAAC-69EC783CD5AC}" dt="2023-07-20T13:00:19.864" v="614"/>
          <ac:spMkLst>
            <pc:docMk/>
            <pc:sldMk cId="3109814401" sldId="1991"/>
            <ac:spMk id="5" creationId="{E8A1DDA2-AC00-41D8-9746-AC602EB1E40A}"/>
          </ac:spMkLst>
        </pc:spChg>
        <pc:spChg chg="del">
          <ac:chgData name="Yoel Kortick" userId="167978f5-7f40-4909-85d5-d4149554ad4e" providerId="ADAL" clId="{64D359C8-0A7F-40D9-BAAC-69EC783CD5AC}" dt="2023-07-20T14:07:37.751" v="1616" actId="478"/>
          <ac:spMkLst>
            <pc:docMk/>
            <pc:sldMk cId="3109814401" sldId="1991"/>
            <ac:spMk id="6" creationId="{4CE981C5-EC4F-01CC-9AA9-98F6ED795C6A}"/>
          </ac:spMkLst>
        </pc:spChg>
        <pc:spChg chg="mod">
          <ac:chgData name="Yoel Kortick" userId="167978f5-7f40-4909-85d5-d4149554ad4e" providerId="ADAL" clId="{64D359C8-0A7F-40D9-BAAC-69EC783CD5AC}" dt="2023-07-20T14:07:45.474" v="1620" actId="1076"/>
          <ac:spMkLst>
            <pc:docMk/>
            <pc:sldMk cId="3109814401" sldId="1991"/>
            <ac:spMk id="23" creationId="{38847430-2D1A-685B-4D28-B5930B388299}"/>
          </ac:spMkLst>
        </pc:spChg>
        <pc:picChg chg="del">
          <ac:chgData name="Yoel Kortick" userId="167978f5-7f40-4909-85d5-d4149554ad4e" providerId="ADAL" clId="{64D359C8-0A7F-40D9-BAAC-69EC783CD5AC}" dt="2023-07-20T14:07:35.424" v="1615" actId="478"/>
          <ac:picMkLst>
            <pc:docMk/>
            <pc:sldMk cId="3109814401" sldId="1991"/>
            <ac:picMk id="4" creationId="{FB8FCF49-BB5E-4FE8-05CA-4DFA1C6F4C02}"/>
          </ac:picMkLst>
        </pc:picChg>
        <pc:picChg chg="add mod">
          <ac:chgData name="Yoel Kortick" userId="167978f5-7f40-4909-85d5-d4149554ad4e" providerId="ADAL" clId="{64D359C8-0A7F-40D9-BAAC-69EC783CD5AC}" dt="2023-07-20T14:07:48.279" v="1621" actId="208"/>
          <ac:picMkLst>
            <pc:docMk/>
            <pc:sldMk cId="3109814401" sldId="1991"/>
            <ac:picMk id="7" creationId="{9ECD0C90-8283-67B1-DA42-4FFAD0A7670C}"/>
          </ac:picMkLst>
        </pc:picChg>
      </pc:sldChg>
      <pc:sldChg chg="addSp delSp modSp mod">
        <pc:chgData name="Yoel Kortick" userId="167978f5-7f40-4909-85d5-d4149554ad4e" providerId="ADAL" clId="{64D359C8-0A7F-40D9-BAAC-69EC783CD5AC}" dt="2023-07-20T14:18:03.134" v="1942" actId="255"/>
        <pc:sldMkLst>
          <pc:docMk/>
          <pc:sldMk cId="3447746572" sldId="1992"/>
        </pc:sldMkLst>
        <pc:spChg chg="mod">
          <ac:chgData name="Yoel Kortick" userId="167978f5-7f40-4909-85d5-d4149554ad4e" providerId="ADAL" clId="{64D359C8-0A7F-40D9-BAAC-69EC783CD5AC}" dt="2023-07-20T14:08:18.713" v="1624"/>
          <ac:spMkLst>
            <pc:docMk/>
            <pc:sldMk cId="3447746572" sldId="1992"/>
            <ac:spMk id="5" creationId="{E8A1DDA2-AC00-41D8-9746-AC602EB1E40A}"/>
          </ac:spMkLst>
        </pc:spChg>
        <pc:spChg chg="mod">
          <ac:chgData name="Yoel Kortick" userId="167978f5-7f40-4909-85d5-d4149554ad4e" providerId="ADAL" clId="{64D359C8-0A7F-40D9-BAAC-69EC783CD5AC}" dt="2023-07-20T14:18:03.134" v="1942" actId="255"/>
          <ac:spMkLst>
            <pc:docMk/>
            <pc:sldMk cId="3447746572" sldId="1992"/>
            <ac:spMk id="6" creationId="{A71215A1-7835-4033-9657-BEA33A271663}"/>
          </ac:spMkLst>
        </pc:spChg>
        <pc:spChg chg="del">
          <ac:chgData name="Yoel Kortick" userId="167978f5-7f40-4909-85d5-d4149554ad4e" providerId="ADAL" clId="{64D359C8-0A7F-40D9-BAAC-69EC783CD5AC}" dt="2023-07-20T14:16:38.457" v="1934" actId="478"/>
          <ac:spMkLst>
            <pc:docMk/>
            <pc:sldMk cId="3447746572" sldId="1992"/>
            <ac:spMk id="12" creationId="{C2000693-42B7-B459-D940-C2DE94737814}"/>
          </ac:spMkLst>
        </pc:spChg>
        <pc:spChg chg="del">
          <ac:chgData name="Yoel Kortick" userId="167978f5-7f40-4909-85d5-d4149554ad4e" providerId="ADAL" clId="{64D359C8-0A7F-40D9-BAAC-69EC783CD5AC}" dt="2023-07-20T14:16:38.457" v="1934" actId="478"/>
          <ac:spMkLst>
            <pc:docMk/>
            <pc:sldMk cId="3447746572" sldId="1992"/>
            <ac:spMk id="13" creationId="{DB26CE8B-6102-D2D5-A3A5-2577148F16C2}"/>
          </ac:spMkLst>
        </pc:spChg>
        <pc:spChg chg="del">
          <ac:chgData name="Yoel Kortick" userId="167978f5-7f40-4909-85d5-d4149554ad4e" providerId="ADAL" clId="{64D359C8-0A7F-40D9-BAAC-69EC783CD5AC}" dt="2023-07-20T14:16:38.457" v="1934" actId="478"/>
          <ac:spMkLst>
            <pc:docMk/>
            <pc:sldMk cId="3447746572" sldId="1992"/>
            <ac:spMk id="14" creationId="{32A089F5-052C-92BB-F7B1-3358E71C58A9}"/>
          </ac:spMkLst>
        </pc:spChg>
        <pc:spChg chg="del">
          <ac:chgData name="Yoel Kortick" userId="167978f5-7f40-4909-85d5-d4149554ad4e" providerId="ADAL" clId="{64D359C8-0A7F-40D9-BAAC-69EC783CD5AC}" dt="2023-07-20T14:16:38.457" v="1934" actId="478"/>
          <ac:spMkLst>
            <pc:docMk/>
            <pc:sldMk cId="3447746572" sldId="1992"/>
            <ac:spMk id="15" creationId="{BF561B83-B7DD-564E-ED44-43D428E4D8FE}"/>
          </ac:spMkLst>
        </pc:spChg>
        <pc:picChg chg="add mod">
          <ac:chgData name="Yoel Kortick" userId="167978f5-7f40-4909-85d5-d4149554ad4e" providerId="ADAL" clId="{64D359C8-0A7F-40D9-BAAC-69EC783CD5AC}" dt="2023-07-20T14:17:59.279" v="1941" actId="1076"/>
          <ac:picMkLst>
            <pc:docMk/>
            <pc:sldMk cId="3447746572" sldId="1992"/>
            <ac:picMk id="4" creationId="{26B1551E-C9D8-AABC-CD63-2D01028EA1D2}"/>
          </ac:picMkLst>
        </pc:picChg>
        <pc:picChg chg="del">
          <ac:chgData name="Yoel Kortick" userId="167978f5-7f40-4909-85d5-d4149554ad4e" providerId="ADAL" clId="{64D359C8-0A7F-40D9-BAAC-69EC783CD5AC}" dt="2023-07-20T14:16:38.457" v="1934" actId="478"/>
          <ac:picMkLst>
            <pc:docMk/>
            <pc:sldMk cId="3447746572" sldId="1992"/>
            <ac:picMk id="11" creationId="{903CF9D9-7DCA-3F6B-0056-B9A38C1BFE91}"/>
          </ac:picMkLst>
        </pc:picChg>
      </pc:sldChg>
      <pc:sldChg chg="addSp delSp modSp mod">
        <pc:chgData name="Yoel Kortick" userId="167978f5-7f40-4909-85d5-d4149554ad4e" providerId="ADAL" clId="{64D359C8-0A7F-40D9-BAAC-69EC783CD5AC}" dt="2023-07-20T14:48:58.466" v="3298" actId="20577"/>
        <pc:sldMkLst>
          <pc:docMk/>
          <pc:sldMk cId="128846191" sldId="1993"/>
        </pc:sldMkLst>
        <pc:spChg chg="mod">
          <ac:chgData name="Yoel Kortick" userId="167978f5-7f40-4909-85d5-d4149554ad4e" providerId="ADAL" clId="{64D359C8-0A7F-40D9-BAAC-69EC783CD5AC}" dt="2023-07-20T14:08:18.713" v="1624"/>
          <ac:spMkLst>
            <pc:docMk/>
            <pc:sldMk cId="128846191" sldId="1993"/>
            <ac:spMk id="5" creationId="{E8A1DDA2-AC00-41D8-9746-AC602EB1E40A}"/>
          </ac:spMkLst>
        </pc:spChg>
        <pc:spChg chg="mod">
          <ac:chgData name="Yoel Kortick" userId="167978f5-7f40-4909-85d5-d4149554ad4e" providerId="ADAL" clId="{64D359C8-0A7F-40D9-BAAC-69EC783CD5AC}" dt="2023-07-20T14:48:58.466" v="3298" actId="20577"/>
          <ac:spMkLst>
            <pc:docMk/>
            <pc:sldMk cId="128846191" sldId="1993"/>
            <ac:spMk id="6" creationId="{A71215A1-7835-4033-9657-BEA33A271663}"/>
          </ac:spMkLst>
        </pc:spChg>
        <pc:spChg chg="del">
          <ac:chgData name="Yoel Kortick" userId="167978f5-7f40-4909-85d5-d4149554ad4e" providerId="ADAL" clId="{64D359C8-0A7F-40D9-BAAC-69EC783CD5AC}" dt="2023-07-20T14:22:02.919" v="2080" actId="478"/>
          <ac:spMkLst>
            <pc:docMk/>
            <pc:sldMk cId="128846191" sldId="1993"/>
            <ac:spMk id="7" creationId="{97A079EC-A606-4E5C-F880-660DADF23444}"/>
          </ac:spMkLst>
        </pc:spChg>
        <pc:spChg chg="add mod">
          <ac:chgData name="Yoel Kortick" userId="167978f5-7f40-4909-85d5-d4149554ad4e" providerId="ADAL" clId="{64D359C8-0A7F-40D9-BAAC-69EC783CD5AC}" dt="2023-07-20T14:23:07.485" v="2137" actId="1035"/>
          <ac:spMkLst>
            <pc:docMk/>
            <pc:sldMk cId="128846191" sldId="1993"/>
            <ac:spMk id="9" creationId="{D4FE3A38-BBE5-295F-3201-783103E4A5C6}"/>
          </ac:spMkLst>
        </pc:spChg>
        <pc:picChg chg="add mod ord">
          <ac:chgData name="Yoel Kortick" userId="167978f5-7f40-4909-85d5-d4149554ad4e" providerId="ADAL" clId="{64D359C8-0A7F-40D9-BAAC-69EC783CD5AC}" dt="2023-07-20T14:22:56.825" v="2131" actId="167"/>
          <ac:picMkLst>
            <pc:docMk/>
            <pc:sldMk cId="128846191" sldId="1993"/>
            <ac:picMk id="4" creationId="{B9CDC772-75EB-71D0-56AD-DFDFEF7C8836}"/>
          </ac:picMkLst>
        </pc:picChg>
        <pc:picChg chg="del">
          <ac:chgData name="Yoel Kortick" userId="167978f5-7f40-4909-85d5-d4149554ad4e" providerId="ADAL" clId="{64D359C8-0A7F-40D9-BAAC-69EC783CD5AC}" dt="2023-07-20T14:22:01.615" v="2079" actId="478"/>
          <ac:picMkLst>
            <pc:docMk/>
            <pc:sldMk cId="128846191" sldId="1993"/>
            <ac:picMk id="8" creationId="{D063EBC3-7323-9C6D-84DB-37A31077697E}"/>
          </ac:picMkLst>
        </pc:picChg>
      </pc:sldChg>
      <pc:sldChg chg="delSp modSp mod">
        <pc:chgData name="Yoel Kortick" userId="167978f5-7f40-4909-85d5-d4149554ad4e" providerId="ADAL" clId="{64D359C8-0A7F-40D9-BAAC-69EC783CD5AC}" dt="2023-07-20T14:49:28.996" v="3312" actId="13926"/>
        <pc:sldMkLst>
          <pc:docMk/>
          <pc:sldMk cId="3488735218" sldId="1994"/>
        </pc:sldMkLst>
        <pc:spChg chg="mod">
          <ac:chgData name="Yoel Kortick" userId="167978f5-7f40-4909-85d5-d4149554ad4e" providerId="ADAL" clId="{64D359C8-0A7F-40D9-BAAC-69EC783CD5AC}" dt="2023-07-20T14:08:18.713" v="1624"/>
          <ac:spMkLst>
            <pc:docMk/>
            <pc:sldMk cId="3488735218" sldId="1994"/>
            <ac:spMk id="5" creationId="{E8A1DDA2-AC00-41D8-9746-AC602EB1E40A}"/>
          </ac:spMkLst>
        </pc:spChg>
        <pc:spChg chg="mod">
          <ac:chgData name="Yoel Kortick" userId="167978f5-7f40-4909-85d5-d4149554ad4e" providerId="ADAL" clId="{64D359C8-0A7F-40D9-BAAC-69EC783CD5AC}" dt="2023-07-20T14:49:28.996" v="3312" actId="13926"/>
          <ac:spMkLst>
            <pc:docMk/>
            <pc:sldMk cId="3488735218" sldId="1994"/>
            <ac:spMk id="6" creationId="{A71215A1-7835-4033-9657-BEA33A271663}"/>
          </ac:spMkLst>
        </pc:spChg>
        <pc:spChg chg="del">
          <ac:chgData name="Yoel Kortick" userId="167978f5-7f40-4909-85d5-d4149554ad4e" providerId="ADAL" clId="{64D359C8-0A7F-40D9-BAAC-69EC783CD5AC}" dt="2023-07-20T14:27:05.481" v="2180" actId="478"/>
          <ac:spMkLst>
            <pc:docMk/>
            <pc:sldMk cId="3488735218" sldId="1994"/>
            <ac:spMk id="7" creationId="{97A079EC-A606-4E5C-F880-660DADF23444}"/>
          </ac:spMkLst>
        </pc:spChg>
        <pc:picChg chg="del">
          <ac:chgData name="Yoel Kortick" userId="167978f5-7f40-4909-85d5-d4149554ad4e" providerId="ADAL" clId="{64D359C8-0A7F-40D9-BAAC-69EC783CD5AC}" dt="2023-07-20T14:26:33.684" v="2138" actId="478"/>
          <ac:picMkLst>
            <pc:docMk/>
            <pc:sldMk cId="3488735218" sldId="1994"/>
            <ac:picMk id="4" creationId="{DF85131D-B496-8BBF-27E7-212D48100041}"/>
          </ac:picMkLst>
        </pc:picChg>
      </pc:sldChg>
      <pc:sldChg chg="modSp del">
        <pc:chgData name="Yoel Kortick" userId="167978f5-7f40-4909-85d5-d4149554ad4e" providerId="ADAL" clId="{64D359C8-0A7F-40D9-BAAC-69EC783CD5AC}" dt="2023-07-20T14:28:47.934" v="2245" actId="47"/>
        <pc:sldMkLst>
          <pc:docMk/>
          <pc:sldMk cId="4091965494" sldId="1995"/>
        </pc:sldMkLst>
        <pc:spChg chg="mod">
          <ac:chgData name="Yoel Kortick" userId="167978f5-7f40-4909-85d5-d4149554ad4e" providerId="ADAL" clId="{64D359C8-0A7F-40D9-BAAC-69EC783CD5AC}" dt="2023-07-20T14:08:18.713" v="1624"/>
          <ac:spMkLst>
            <pc:docMk/>
            <pc:sldMk cId="4091965494" sldId="1995"/>
            <ac:spMk id="5" creationId="{E8A1DDA2-AC00-41D8-9746-AC602EB1E40A}"/>
          </ac:spMkLst>
        </pc:spChg>
      </pc:sldChg>
      <pc:sldChg chg="modSp del">
        <pc:chgData name="Yoel Kortick" userId="167978f5-7f40-4909-85d5-d4149554ad4e" providerId="ADAL" clId="{64D359C8-0A7F-40D9-BAAC-69EC783CD5AC}" dt="2023-07-20T14:28:49.490" v="2246" actId="47"/>
        <pc:sldMkLst>
          <pc:docMk/>
          <pc:sldMk cId="423167466" sldId="1996"/>
        </pc:sldMkLst>
        <pc:spChg chg="mod">
          <ac:chgData name="Yoel Kortick" userId="167978f5-7f40-4909-85d5-d4149554ad4e" providerId="ADAL" clId="{64D359C8-0A7F-40D9-BAAC-69EC783CD5AC}" dt="2023-07-20T14:08:18.713" v="1624"/>
          <ac:spMkLst>
            <pc:docMk/>
            <pc:sldMk cId="423167466" sldId="1996"/>
            <ac:spMk id="5" creationId="{E8A1DDA2-AC00-41D8-9746-AC602EB1E40A}"/>
          </ac:spMkLst>
        </pc:spChg>
      </pc:sldChg>
      <pc:sldChg chg="modSp del">
        <pc:chgData name="Yoel Kortick" userId="167978f5-7f40-4909-85d5-d4149554ad4e" providerId="ADAL" clId="{64D359C8-0A7F-40D9-BAAC-69EC783CD5AC}" dt="2023-07-20T14:28:51.167" v="2247" actId="47"/>
        <pc:sldMkLst>
          <pc:docMk/>
          <pc:sldMk cId="2335372934" sldId="1997"/>
        </pc:sldMkLst>
        <pc:spChg chg="mod">
          <ac:chgData name="Yoel Kortick" userId="167978f5-7f40-4909-85d5-d4149554ad4e" providerId="ADAL" clId="{64D359C8-0A7F-40D9-BAAC-69EC783CD5AC}" dt="2023-07-20T14:08:18.713" v="1624"/>
          <ac:spMkLst>
            <pc:docMk/>
            <pc:sldMk cId="2335372934" sldId="1997"/>
            <ac:spMk id="5" creationId="{E8A1DDA2-AC00-41D8-9746-AC602EB1E40A}"/>
          </ac:spMkLst>
        </pc:spChg>
      </pc:sldChg>
      <pc:sldChg chg="modSp del">
        <pc:chgData name="Yoel Kortick" userId="167978f5-7f40-4909-85d5-d4149554ad4e" providerId="ADAL" clId="{64D359C8-0A7F-40D9-BAAC-69EC783CD5AC}" dt="2023-07-20T14:28:53.632" v="2249" actId="47"/>
        <pc:sldMkLst>
          <pc:docMk/>
          <pc:sldMk cId="1681587384" sldId="1998"/>
        </pc:sldMkLst>
        <pc:spChg chg="mod">
          <ac:chgData name="Yoel Kortick" userId="167978f5-7f40-4909-85d5-d4149554ad4e" providerId="ADAL" clId="{64D359C8-0A7F-40D9-BAAC-69EC783CD5AC}" dt="2023-07-20T14:08:18.713" v="1624"/>
          <ac:spMkLst>
            <pc:docMk/>
            <pc:sldMk cId="1681587384" sldId="1998"/>
            <ac:spMk id="5" creationId="{E8A1DDA2-AC00-41D8-9746-AC602EB1E40A}"/>
          </ac:spMkLst>
        </pc:spChg>
      </pc:sldChg>
      <pc:sldChg chg="modSp del">
        <pc:chgData name="Yoel Kortick" userId="167978f5-7f40-4909-85d5-d4149554ad4e" providerId="ADAL" clId="{64D359C8-0A7F-40D9-BAAC-69EC783CD5AC}" dt="2023-07-20T14:28:54.141" v="2250" actId="47"/>
        <pc:sldMkLst>
          <pc:docMk/>
          <pc:sldMk cId="2515368087" sldId="1999"/>
        </pc:sldMkLst>
        <pc:spChg chg="mod">
          <ac:chgData name="Yoel Kortick" userId="167978f5-7f40-4909-85d5-d4149554ad4e" providerId="ADAL" clId="{64D359C8-0A7F-40D9-BAAC-69EC783CD5AC}" dt="2023-07-20T14:08:18.713" v="1624"/>
          <ac:spMkLst>
            <pc:docMk/>
            <pc:sldMk cId="2515368087" sldId="1999"/>
            <ac:spMk id="5" creationId="{E8A1DDA2-AC00-41D8-9746-AC602EB1E40A}"/>
          </ac:spMkLst>
        </pc:spChg>
      </pc:sldChg>
      <pc:sldChg chg="modSp del">
        <pc:chgData name="Yoel Kortick" userId="167978f5-7f40-4909-85d5-d4149554ad4e" providerId="ADAL" clId="{64D359C8-0A7F-40D9-BAAC-69EC783CD5AC}" dt="2023-07-20T14:28:55.133" v="2251" actId="47"/>
        <pc:sldMkLst>
          <pc:docMk/>
          <pc:sldMk cId="1978613410" sldId="2000"/>
        </pc:sldMkLst>
        <pc:spChg chg="mod">
          <ac:chgData name="Yoel Kortick" userId="167978f5-7f40-4909-85d5-d4149554ad4e" providerId="ADAL" clId="{64D359C8-0A7F-40D9-BAAC-69EC783CD5AC}" dt="2023-07-20T14:08:18.713" v="1624"/>
          <ac:spMkLst>
            <pc:docMk/>
            <pc:sldMk cId="1978613410" sldId="2000"/>
            <ac:spMk id="5" creationId="{E8A1DDA2-AC00-41D8-9746-AC602EB1E40A}"/>
          </ac:spMkLst>
        </pc:spChg>
      </pc:sldChg>
      <pc:sldChg chg="addSp delSp modSp add mod">
        <pc:chgData name="Yoel Kortick" userId="167978f5-7f40-4909-85d5-d4149554ad4e" providerId="ADAL" clId="{64D359C8-0A7F-40D9-BAAC-69EC783CD5AC}" dt="2023-07-20T14:01:16.335" v="1531" actId="208"/>
        <pc:sldMkLst>
          <pc:docMk/>
          <pc:sldMk cId="1653929650" sldId="2001"/>
        </pc:sldMkLst>
        <pc:spChg chg="add mod">
          <ac:chgData name="Yoel Kortick" userId="167978f5-7f40-4909-85d5-d4149554ad4e" providerId="ADAL" clId="{64D359C8-0A7F-40D9-BAAC-69EC783CD5AC}" dt="2023-07-20T13:08:21.410" v="1256" actId="20577"/>
          <ac:spMkLst>
            <pc:docMk/>
            <pc:sldMk cId="1653929650" sldId="2001"/>
            <ac:spMk id="7" creationId="{B00677E1-7963-71B0-4471-1C6385679E19}"/>
          </ac:spMkLst>
        </pc:spChg>
        <pc:spChg chg="add mod">
          <ac:chgData name="Yoel Kortick" userId="167978f5-7f40-4909-85d5-d4149554ad4e" providerId="ADAL" clId="{64D359C8-0A7F-40D9-BAAC-69EC783CD5AC}" dt="2023-07-20T13:07:59.234" v="1251" actId="20577"/>
          <ac:spMkLst>
            <pc:docMk/>
            <pc:sldMk cId="1653929650" sldId="2001"/>
            <ac:spMk id="8" creationId="{294BE031-97B3-C1CD-E82D-B668990A3A70}"/>
          </ac:spMkLst>
        </pc:spChg>
        <pc:spChg chg="add mod">
          <ac:chgData name="Yoel Kortick" userId="167978f5-7f40-4909-85d5-d4149554ad4e" providerId="ADAL" clId="{64D359C8-0A7F-40D9-BAAC-69EC783CD5AC}" dt="2023-07-20T13:09:27.052" v="1426" actId="14100"/>
          <ac:spMkLst>
            <pc:docMk/>
            <pc:sldMk cId="1653929650" sldId="2001"/>
            <ac:spMk id="13" creationId="{FFCDDE1E-EFB8-418B-87D9-51E60B36AD6A}"/>
          </ac:spMkLst>
        </pc:spChg>
        <pc:spChg chg="mod">
          <ac:chgData name="Yoel Kortick" userId="167978f5-7f40-4909-85d5-d4149554ad4e" providerId="ADAL" clId="{64D359C8-0A7F-40D9-BAAC-69EC783CD5AC}" dt="2023-07-20T13:06:46.088" v="1143" actId="20577"/>
          <ac:spMkLst>
            <pc:docMk/>
            <pc:sldMk cId="1653929650" sldId="2001"/>
            <ac:spMk id="23" creationId="{38847430-2D1A-685B-4D28-B5930B388299}"/>
          </ac:spMkLst>
        </pc:spChg>
        <pc:picChg chg="del">
          <ac:chgData name="Yoel Kortick" userId="167978f5-7f40-4909-85d5-d4149554ad4e" providerId="ADAL" clId="{64D359C8-0A7F-40D9-BAAC-69EC783CD5AC}" dt="2023-07-20T13:06:29.349" v="1117" actId="478"/>
          <ac:picMkLst>
            <pc:docMk/>
            <pc:sldMk cId="1653929650" sldId="2001"/>
            <ac:picMk id="4" creationId="{CB969387-13F7-E833-E4B1-A921C956D411}"/>
          </ac:picMkLst>
        </pc:picChg>
        <pc:picChg chg="add mod ord">
          <ac:chgData name="Yoel Kortick" userId="167978f5-7f40-4909-85d5-d4149554ad4e" providerId="ADAL" clId="{64D359C8-0A7F-40D9-BAAC-69EC783CD5AC}" dt="2023-07-20T14:01:16.335" v="1531" actId="208"/>
          <ac:picMkLst>
            <pc:docMk/>
            <pc:sldMk cId="1653929650" sldId="2001"/>
            <ac:picMk id="4" creationId="{E04E45BB-2350-E158-8E78-0770282BBA7C}"/>
          </ac:picMkLst>
        </pc:picChg>
        <pc:picChg chg="add del mod">
          <ac:chgData name="Yoel Kortick" userId="167978f5-7f40-4909-85d5-d4149554ad4e" providerId="ADAL" clId="{64D359C8-0A7F-40D9-BAAC-69EC783CD5AC}" dt="2023-07-20T14:00:47.501" v="1499" actId="478"/>
          <ac:picMkLst>
            <pc:docMk/>
            <pc:sldMk cId="1653929650" sldId="2001"/>
            <ac:picMk id="6" creationId="{F7AB84F2-5089-3E67-2638-7D9EDACB66EF}"/>
          </ac:picMkLst>
        </pc:picChg>
        <pc:cxnChg chg="add mod">
          <ac:chgData name="Yoel Kortick" userId="167978f5-7f40-4909-85d5-d4149554ad4e" providerId="ADAL" clId="{64D359C8-0A7F-40D9-BAAC-69EC783CD5AC}" dt="2023-07-20T14:01:14.065" v="1530" actId="14100"/>
          <ac:cxnSpMkLst>
            <pc:docMk/>
            <pc:sldMk cId="1653929650" sldId="2001"/>
            <ac:cxnSpMk id="9" creationId="{634E3008-5214-4DA6-43D2-7AC1AC93A40F}"/>
          </ac:cxnSpMkLst>
        </pc:cxnChg>
        <pc:cxnChg chg="add mod">
          <ac:chgData name="Yoel Kortick" userId="167978f5-7f40-4909-85d5-d4149554ad4e" providerId="ADAL" clId="{64D359C8-0A7F-40D9-BAAC-69EC783CD5AC}" dt="2023-07-20T14:01:11.695" v="1529" actId="14100"/>
          <ac:cxnSpMkLst>
            <pc:docMk/>
            <pc:sldMk cId="1653929650" sldId="2001"/>
            <ac:cxnSpMk id="10" creationId="{64302F3B-289A-8AA8-80EE-AE603E56E689}"/>
          </ac:cxnSpMkLst>
        </pc:cxnChg>
        <pc:cxnChg chg="add mod">
          <ac:chgData name="Yoel Kortick" userId="167978f5-7f40-4909-85d5-d4149554ad4e" providerId="ADAL" clId="{64D359C8-0A7F-40D9-BAAC-69EC783CD5AC}" dt="2023-07-20T14:01:09.323" v="1528" actId="14100"/>
          <ac:cxnSpMkLst>
            <pc:docMk/>
            <pc:sldMk cId="1653929650" sldId="2001"/>
            <ac:cxnSpMk id="14" creationId="{41F997EE-1719-03FC-ED82-A970DA7D6711}"/>
          </ac:cxnSpMkLst>
        </pc:cxnChg>
      </pc:sldChg>
      <pc:sldChg chg="modSp add del mod">
        <pc:chgData name="Yoel Kortick" userId="167978f5-7f40-4909-85d5-d4149554ad4e" providerId="ADAL" clId="{64D359C8-0A7F-40D9-BAAC-69EC783CD5AC}" dt="2023-07-20T12:55:35.856" v="484" actId="47"/>
        <pc:sldMkLst>
          <pc:docMk/>
          <pc:sldMk cId="4063921183" sldId="2001"/>
        </pc:sldMkLst>
        <pc:spChg chg="mod">
          <ac:chgData name="Yoel Kortick" userId="167978f5-7f40-4909-85d5-d4149554ad4e" providerId="ADAL" clId="{64D359C8-0A7F-40D9-BAAC-69EC783CD5AC}" dt="2023-07-20T12:55:06.441" v="480" actId="313"/>
          <ac:spMkLst>
            <pc:docMk/>
            <pc:sldMk cId="4063921183" sldId="2001"/>
            <ac:spMk id="6" creationId="{A71215A1-7835-4033-9657-BEA33A271663}"/>
          </ac:spMkLst>
        </pc:spChg>
      </pc:sldChg>
      <pc:sldChg chg="addSp delSp modSp add mod">
        <pc:chgData name="Yoel Kortick" userId="167978f5-7f40-4909-85d5-d4149554ad4e" providerId="ADAL" clId="{64D359C8-0A7F-40D9-BAAC-69EC783CD5AC}" dt="2023-07-20T14:18:50.818" v="1986" actId="11529"/>
        <pc:sldMkLst>
          <pc:docMk/>
          <pc:sldMk cId="2854169131" sldId="2002"/>
        </pc:sldMkLst>
        <pc:spChg chg="mod">
          <ac:chgData name="Yoel Kortick" userId="167978f5-7f40-4909-85d5-d4149554ad4e" providerId="ADAL" clId="{64D359C8-0A7F-40D9-BAAC-69EC783CD5AC}" dt="2023-07-20T14:18:20.447" v="1968" actId="20577"/>
          <ac:spMkLst>
            <pc:docMk/>
            <pc:sldMk cId="2854169131" sldId="2002"/>
            <ac:spMk id="6" creationId="{A71215A1-7835-4033-9657-BEA33A271663}"/>
          </ac:spMkLst>
        </pc:spChg>
        <pc:spChg chg="add mod">
          <ac:chgData name="Yoel Kortick" userId="167978f5-7f40-4909-85d5-d4149554ad4e" providerId="ADAL" clId="{64D359C8-0A7F-40D9-BAAC-69EC783CD5AC}" dt="2023-07-20T14:18:38.934" v="1985" actId="1036"/>
          <ac:spMkLst>
            <pc:docMk/>
            <pc:sldMk cId="2854169131" sldId="2002"/>
            <ac:spMk id="8" creationId="{286EA76B-490E-FDCF-5FD6-28E453EBC38C}"/>
          </ac:spMkLst>
        </pc:spChg>
        <pc:spChg chg="add">
          <ac:chgData name="Yoel Kortick" userId="167978f5-7f40-4909-85d5-d4149554ad4e" providerId="ADAL" clId="{64D359C8-0A7F-40D9-BAAC-69EC783CD5AC}" dt="2023-07-20T14:18:50.818" v="1986" actId="11529"/>
          <ac:spMkLst>
            <pc:docMk/>
            <pc:sldMk cId="2854169131" sldId="2002"/>
            <ac:spMk id="9" creationId="{4215C8B6-AD0A-1682-5D32-4E9C83B9CD00}"/>
          </ac:spMkLst>
        </pc:spChg>
        <pc:picChg chg="del">
          <ac:chgData name="Yoel Kortick" userId="167978f5-7f40-4909-85d5-d4149554ad4e" providerId="ADAL" clId="{64D359C8-0A7F-40D9-BAAC-69EC783CD5AC}" dt="2023-07-20T14:18:23.433" v="1969" actId="478"/>
          <ac:picMkLst>
            <pc:docMk/>
            <pc:sldMk cId="2854169131" sldId="2002"/>
            <ac:picMk id="4" creationId="{26B1551E-C9D8-AABC-CD63-2D01028EA1D2}"/>
          </ac:picMkLst>
        </pc:picChg>
        <pc:picChg chg="add mod">
          <ac:chgData name="Yoel Kortick" userId="167978f5-7f40-4909-85d5-d4149554ad4e" providerId="ADAL" clId="{64D359C8-0A7F-40D9-BAAC-69EC783CD5AC}" dt="2023-07-20T14:18:28.216" v="1976" actId="208"/>
          <ac:picMkLst>
            <pc:docMk/>
            <pc:sldMk cId="2854169131" sldId="2002"/>
            <ac:picMk id="7" creationId="{C167077F-B220-FB4F-65B1-CD88E04190E9}"/>
          </ac:picMkLst>
        </pc:picChg>
      </pc:sldChg>
      <pc:sldChg chg="addSp delSp modSp add mod">
        <pc:chgData name="Yoel Kortick" userId="167978f5-7f40-4909-85d5-d4149554ad4e" providerId="ADAL" clId="{64D359C8-0A7F-40D9-BAAC-69EC783CD5AC}" dt="2023-07-20T14:52:28.319" v="3444" actId="20577"/>
        <pc:sldMkLst>
          <pc:docMk/>
          <pc:sldMk cId="2777841850" sldId="2003"/>
        </pc:sldMkLst>
        <pc:spChg chg="add">
          <ac:chgData name="Yoel Kortick" userId="167978f5-7f40-4909-85d5-d4149554ad4e" providerId="ADAL" clId="{64D359C8-0A7F-40D9-BAAC-69EC783CD5AC}" dt="2023-07-20T14:44:15.041" v="3149" actId="11529"/>
          <ac:spMkLst>
            <pc:docMk/>
            <pc:sldMk cId="2777841850" sldId="2003"/>
            <ac:spMk id="7" creationId="{BC1D3CDA-37BA-5ACB-4997-93F038441E2D}"/>
          </ac:spMkLst>
        </pc:spChg>
        <pc:spChg chg="mod">
          <ac:chgData name="Yoel Kortick" userId="167978f5-7f40-4909-85d5-d4149554ad4e" providerId="ADAL" clId="{64D359C8-0A7F-40D9-BAAC-69EC783CD5AC}" dt="2023-07-20T14:52:28.319" v="3444" actId="20577"/>
          <ac:spMkLst>
            <pc:docMk/>
            <pc:sldMk cId="2777841850" sldId="2003"/>
            <ac:spMk id="10" creationId="{A7CC1F78-F37C-2F0F-33D1-5F3E51050DA8}"/>
          </ac:spMkLst>
        </pc:spChg>
        <pc:picChg chg="add mod ord">
          <ac:chgData name="Yoel Kortick" userId="167978f5-7f40-4909-85d5-d4149554ad4e" providerId="ADAL" clId="{64D359C8-0A7F-40D9-BAAC-69EC783CD5AC}" dt="2023-07-20T14:44:09.450" v="3148" actId="208"/>
          <ac:picMkLst>
            <pc:docMk/>
            <pc:sldMk cId="2777841850" sldId="2003"/>
            <ac:picMk id="4" creationId="{5C6F1A6B-E083-306D-7FF0-473884F0C872}"/>
          </ac:picMkLst>
        </pc:picChg>
        <pc:picChg chg="del">
          <ac:chgData name="Yoel Kortick" userId="167978f5-7f40-4909-85d5-d4149554ad4e" providerId="ADAL" clId="{64D359C8-0A7F-40D9-BAAC-69EC783CD5AC}" dt="2023-07-20T14:43:40.736" v="3009" actId="478"/>
          <ac:picMkLst>
            <pc:docMk/>
            <pc:sldMk cId="2777841850" sldId="2003"/>
            <ac:picMk id="9" creationId="{E5B2468E-7FA4-E23D-8039-36A066F6E8D2}"/>
          </ac:picMkLst>
        </pc:picChg>
      </pc:sldChg>
      <pc:sldChg chg="addSp modSp add mod">
        <pc:chgData name="Yoel Kortick" userId="167978f5-7f40-4909-85d5-d4149554ad4e" providerId="ADAL" clId="{64D359C8-0A7F-40D9-BAAC-69EC783CD5AC}" dt="2023-07-20T14:51:58.790" v="3435" actId="1035"/>
        <pc:sldMkLst>
          <pc:docMk/>
          <pc:sldMk cId="1455253410" sldId="2004"/>
        </pc:sldMkLst>
        <pc:spChg chg="add mod">
          <ac:chgData name="Yoel Kortick" userId="167978f5-7f40-4909-85d5-d4149554ad4e" providerId="ADAL" clId="{64D359C8-0A7F-40D9-BAAC-69EC783CD5AC}" dt="2023-07-20T14:51:58.790" v="3435" actId="1035"/>
          <ac:spMkLst>
            <pc:docMk/>
            <pc:sldMk cId="1455253410" sldId="2004"/>
            <ac:spMk id="4" creationId="{BEF9EEC3-2477-DBC9-6045-507F79EA2194}"/>
          </ac:spMkLst>
        </pc:spChg>
      </pc:sldChg>
    </pc:docChg>
  </pc:docChgLst>
  <pc:docChgLst>
    <pc:chgData name="Yoel Kortick" userId="167978f5-7f40-4909-85d5-d4149554ad4e" providerId="ADAL" clId="{EB5CFF90-8C79-42E4-9A23-2D3FA11D4D76}"/>
    <pc:docChg chg="undo custSel addSld delSld modSld sldOrd modMainMaster">
      <pc:chgData name="Yoel Kortick" userId="167978f5-7f40-4909-85d5-d4149554ad4e" providerId="ADAL" clId="{EB5CFF90-8C79-42E4-9A23-2D3FA11D4D76}" dt="2023-07-04T11:20:12.656" v="12850"/>
      <pc:docMkLst>
        <pc:docMk/>
      </pc:docMkLst>
      <pc:sldChg chg="del">
        <pc:chgData name="Yoel Kortick" userId="167978f5-7f40-4909-85d5-d4149554ad4e" providerId="ADAL" clId="{EB5CFF90-8C79-42E4-9A23-2D3FA11D4D76}" dt="2023-06-30T14:44:32.139" v="37" actId="47"/>
        <pc:sldMkLst>
          <pc:docMk/>
          <pc:sldMk cId="3906028945" sldId="1692"/>
        </pc:sldMkLst>
      </pc:sldChg>
      <pc:sldChg chg="modSp mod">
        <pc:chgData name="Yoel Kortick" userId="167978f5-7f40-4909-85d5-d4149554ad4e" providerId="ADAL" clId="{EB5CFF90-8C79-42E4-9A23-2D3FA11D4D76}" dt="2023-07-04T11:16:15.267" v="12767"/>
        <pc:sldMkLst>
          <pc:docMk/>
          <pc:sldMk cId="3458908038" sldId="1708"/>
        </pc:sldMkLst>
        <pc:spChg chg="mod">
          <ac:chgData name="Yoel Kortick" userId="167978f5-7f40-4909-85d5-d4149554ad4e" providerId="ADAL" clId="{EB5CFF90-8C79-42E4-9A23-2D3FA11D4D76}" dt="2023-07-04T11:16:15.267" v="12767"/>
          <ac:spMkLst>
            <pc:docMk/>
            <pc:sldMk cId="3458908038" sldId="1708"/>
            <ac:spMk id="6" creationId="{A71215A1-7835-4033-9657-BEA33A271663}"/>
          </ac:spMkLst>
        </pc:spChg>
      </pc:sldChg>
      <pc:sldChg chg="modSp add mod">
        <pc:chgData name="Yoel Kortick" userId="167978f5-7f40-4909-85d5-d4149554ad4e" providerId="ADAL" clId="{EB5CFF90-8C79-42E4-9A23-2D3FA11D4D76}" dt="2023-07-04T11:18:19.164" v="12834" actId="20577"/>
        <pc:sldMkLst>
          <pc:docMk/>
          <pc:sldMk cId="3267142644" sldId="1724"/>
        </pc:sldMkLst>
        <pc:spChg chg="mod">
          <ac:chgData name="Yoel Kortick" userId="167978f5-7f40-4909-85d5-d4149554ad4e" providerId="ADAL" clId="{EB5CFF90-8C79-42E4-9A23-2D3FA11D4D76}" dt="2023-07-02T06:50:50.271" v="694" actId="1036"/>
          <ac:spMkLst>
            <pc:docMk/>
            <pc:sldMk cId="3267142644" sldId="1724"/>
            <ac:spMk id="5" creationId="{77645853-B052-4972-8BD1-007D5104ABFD}"/>
          </ac:spMkLst>
        </pc:spChg>
        <pc:spChg chg="mod">
          <ac:chgData name="Yoel Kortick" userId="167978f5-7f40-4909-85d5-d4149554ad4e" providerId="ADAL" clId="{EB5CFF90-8C79-42E4-9A23-2D3FA11D4D76}" dt="2023-07-04T11:18:19.164" v="12834" actId="20577"/>
          <ac:spMkLst>
            <pc:docMk/>
            <pc:sldMk cId="3267142644" sldId="1724"/>
            <ac:spMk id="63" creationId="{2818E309-CE24-45E0-8F37-EFD6121F7540}"/>
          </ac:spMkLst>
        </pc:spChg>
      </pc:sldChg>
      <pc:sldChg chg="del">
        <pc:chgData name="Yoel Kortick" userId="167978f5-7f40-4909-85d5-d4149554ad4e" providerId="ADAL" clId="{EB5CFF90-8C79-42E4-9A23-2D3FA11D4D76}" dt="2023-06-30T14:44:46.203" v="39" actId="47"/>
        <pc:sldMkLst>
          <pc:docMk/>
          <pc:sldMk cId="2031831518" sldId="1731"/>
        </pc:sldMkLst>
      </pc:sldChg>
      <pc:sldChg chg="del">
        <pc:chgData name="Yoel Kortick" userId="167978f5-7f40-4909-85d5-d4149554ad4e" providerId="ADAL" clId="{EB5CFF90-8C79-42E4-9A23-2D3FA11D4D76}" dt="2023-06-30T14:40:09.106" v="7" actId="47"/>
        <pc:sldMkLst>
          <pc:docMk/>
          <pc:sldMk cId="4012285507" sldId="1737"/>
        </pc:sldMkLst>
      </pc:sldChg>
      <pc:sldChg chg="del">
        <pc:chgData name="Yoel Kortick" userId="167978f5-7f40-4909-85d5-d4149554ad4e" providerId="ADAL" clId="{EB5CFF90-8C79-42E4-9A23-2D3FA11D4D76}" dt="2023-06-30T14:39:19.112" v="2" actId="47"/>
        <pc:sldMkLst>
          <pc:docMk/>
          <pc:sldMk cId="1345255529" sldId="1760"/>
        </pc:sldMkLst>
      </pc:sldChg>
      <pc:sldChg chg="addSp delSp modSp mod">
        <pc:chgData name="Yoel Kortick" userId="167978f5-7f40-4909-85d5-d4149554ad4e" providerId="ADAL" clId="{EB5CFF90-8C79-42E4-9A23-2D3FA11D4D76}" dt="2023-07-04T11:16:15.267" v="12767"/>
        <pc:sldMkLst>
          <pc:docMk/>
          <pc:sldMk cId="2269896481" sldId="1763"/>
        </pc:sldMkLst>
        <pc:spChg chg="mod">
          <ac:chgData name="Yoel Kortick" userId="167978f5-7f40-4909-85d5-d4149554ad4e" providerId="ADAL" clId="{EB5CFF90-8C79-42E4-9A23-2D3FA11D4D76}" dt="2023-07-04T11:16:15.267" v="12767"/>
          <ac:spMkLst>
            <pc:docMk/>
            <pc:sldMk cId="2269896481" sldId="1763"/>
            <ac:spMk id="5" creationId="{E8A1DDA2-AC00-41D8-9746-AC602EB1E40A}"/>
          </ac:spMkLst>
        </pc:spChg>
        <pc:spChg chg="mod">
          <ac:chgData name="Yoel Kortick" userId="167978f5-7f40-4909-85d5-d4149554ad4e" providerId="ADAL" clId="{EB5CFF90-8C79-42E4-9A23-2D3FA11D4D76}" dt="2023-07-04T11:16:15.267" v="12767"/>
          <ac:spMkLst>
            <pc:docMk/>
            <pc:sldMk cId="2269896481" sldId="1763"/>
            <ac:spMk id="6" creationId="{A71215A1-7835-4033-9657-BEA33A271663}"/>
          </ac:spMkLst>
        </pc:spChg>
        <pc:spChg chg="mod">
          <ac:chgData name="Yoel Kortick" userId="167978f5-7f40-4909-85d5-d4149554ad4e" providerId="ADAL" clId="{EB5CFF90-8C79-42E4-9A23-2D3FA11D4D76}" dt="2023-07-02T12:37:03.656" v="7900" actId="1076"/>
          <ac:spMkLst>
            <pc:docMk/>
            <pc:sldMk cId="2269896481" sldId="1763"/>
            <ac:spMk id="8" creationId="{1615BC56-ABA6-4F14-901D-C2C95E992830}"/>
          </ac:spMkLst>
        </pc:spChg>
        <pc:picChg chg="del">
          <ac:chgData name="Yoel Kortick" userId="167978f5-7f40-4909-85d5-d4149554ad4e" providerId="ADAL" clId="{EB5CFF90-8C79-42E4-9A23-2D3FA11D4D76}" dt="2023-07-02T06:08:12.428" v="209" actId="478"/>
          <ac:picMkLst>
            <pc:docMk/>
            <pc:sldMk cId="2269896481" sldId="1763"/>
            <ac:picMk id="4" creationId="{05B49E5F-D9EE-47FD-9759-FA81B71FD030}"/>
          </ac:picMkLst>
        </pc:picChg>
        <pc:picChg chg="add mod ord">
          <ac:chgData name="Yoel Kortick" userId="167978f5-7f40-4909-85d5-d4149554ad4e" providerId="ADAL" clId="{EB5CFF90-8C79-42E4-9A23-2D3FA11D4D76}" dt="2023-07-02T12:37:03.656" v="7900" actId="1076"/>
          <ac:picMkLst>
            <pc:docMk/>
            <pc:sldMk cId="2269896481" sldId="1763"/>
            <ac:picMk id="7" creationId="{3AE40D24-0F69-B791-371E-F20948A1C7B1}"/>
          </ac:picMkLst>
        </pc:picChg>
      </pc:sldChg>
      <pc:sldChg chg="addSp delSp modSp mod">
        <pc:chgData name="Yoel Kortick" userId="167978f5-7f40-4909-85d5-d4149554ad4e" providerId="ADAL" clId="{EB5CFF90-8C79-42E4-9A23-2D3FA11D4D76}" dt="2023-07-04T11:16:15.267" v="12767"/>
        <pc:sldMkLst>
          <pc:docMk/>
          <pc:sldMk cId="895273610" sldId="1767"/>
        </pc:sldMkLst>
        <pc:spChg chg="mod">
          <ac:chgData name="Yoel Kortick" userId="167978f5-7f40-4909-85d5-d4149554ad4e" providerId="ADAL" clId="{EB5CFF90-8C79-42E4-9A23-2D3FA11D4D76}" dt="2023-07-04T11:16:15.267" v="12767"/>
          <ac:spMkLst>
            <pc:docMk/>
            <pc:sldMk cId="895273610" sldId="1767"/>
            <ac:spMk id="5" creationId="{E8A1DDA2-AC00-41D8-9746-AC602EB1E40A}"/>
          </ac:spMkLst>
        </pc:spChg>
        <pc:spChg chg="mod">
          <ac:chgData name="Yoel Kortick" userId="167978f5-7f40-4909-85d5-d4149554ad4e" providerId="ADAL" clId="{EB5CFF90-8C79-42E4-9A23-2D3FA11D4D76}" dt="2023-07-02T06:17:06.175" v="251" actId="14100"/>
          <ac:spMkLst>
            <pc:docMk/>
            <pc:sldMk cId="895273610" sldId="1767"/>
            <ac:spMk id="7" creationId="{FBE8D9C6-6794-4F3A-BE85-C2F53CD85B2F}"/>
          </ac:spMkLst>
        </pc:spChg>
        <pc:spChg chg="mod">
          <ac:chgData name="Yoel Kortick" userId="167978f5-7f40-4909-85d5-d4149554ad4e" providerId="ADAL" clId="{EB5CFF90-8C79-42E4-9A23-2D3FA11D4D76}" dt="2023-07-02T06:17:20.854" v="273" actId="14100"/>
          <ac:spMkLst>
            <pc:docMk/>
            <pc:sldMk cId="895273610" sldId="1767"/>
            <ac:spMk id="14" creationId="{0F054DE7-1E25-454A-BF40-BAFB8DB1BC9A}"/>
          </ac:spMkLst>
        </pc:spChg>
        <pc:picChg chg="del">
          <ac:chgData name="Yoel Kortick" userId="167978f5-7f40-4909-85d5-d4149554ad4e" providerId="ADAL" clId="{EB5CFF90-8C79-42E4-9A23-2D3FA11D4D76}" dt="2023-07-02T06:16:51.106" v="239" actId="478"/>
          <ac:picMkLst>
            <pc:docMk/>
            <pc:sldMk cId="895273610" sldId="1767"/>
            <ac:picMk id="4" creationId="{6CC84CC8-44A9-4274-861B-E1AF919754F0}"/>
          </ac:picMkLst>
        </pc:picChg>
        <pc:picChg chg="add mod ord">
          <ac:chgData name="Yoel Kortick" userId="167978f5-7f40-4909-85d5-d4149554ad4e" providerId="ADAL" clId="{EB5CFF90-8C79-42E4-9A23-2D3FA11D4D76}" dt="2023-07-02T06:17:23.289" v="274" actId="208"/>
          <ac:picMkLst>
            <pc:docMk/>
            <pc:sldMk cId="895273610" sldId="1767"/>
            <ac:picMk id="8" creationId="{A405E8A6-CE04-A850-9F72-28C3F998BBC7}"/>
          </ac:picMkLst>
        </pc:picChg>
      </pc:sldChg>
      <pc:sldChg chg="del">
        <pc:chgData name="Yoel Kortick" userId="167978f5-7f40-4909-85d5-d4149554ad4e" providerId="ADAL" clId="{EB5CFF90-8C79-42E4-9A23-2D3FA11D4D76}" dt="2023-06-30T14:45:03.356" v="41" actId="47"/>
        <pc:sldMkLst>
          <pc:docMk/>
          <pc:sldMk cId="631639966" sldId="1773"/>
        </pc:sldMkLst>
      </pc:sldChg>
      <pc:sldChg chg="addSp delSp modSp mod">
        <pc:chgData name="Yoel Kortick" userId="167978f5-7f40-4909-85d5-d4149554ad4e" providerId="ADAL" clId="{EB5CFF90-8C79-42E4-9A23-2D3FA11D4D76}" dt="2023-07-04T11:16:15.267" v="12767"/>
        <pc:sldMkLst>
          <pc:docMk/>
          <pc:sldMk cId="3489117184" sldId="1774"/>
        </pc:sldMkLst>
        <pc:spChg chg="mod">
          <ac:chgData name="Yoel Kortick" userId="167978f5-7f40-4909-85d5-d4149554ad4e" providerId="ADAL" clId="{EB5CFF90-8C79-42E4-9A23-2D3FA11D4D76}" dt="2023-07-02T14:06:31.974" v="9915"/>
          <ac:spMkLst>
            <pc:docMk/>
            <pc:sldMk cId="3489117184" sldId="1774"/>
            <ac:spMk id="5" creationId="{E8A1DDA2-AC00-41D8-9746-AC602EB1E40A}"/>
          </ac:spMkLst>
        </pc:spChg>
        <pc:spChg chg="mod">
          <ac:chgData name="Yoel Kortick" userId="167978f5-7f40-4909-85d5-d4149554ad4e" providerId="ADAL" clId="{EB5CFF90-8C79-42E4-9A23-2D3FA11D4D76}" dt="2023-07-04T11:16:15.267" v="12767"/>
          <ac:spMkLst>
            <pc:docMk/>
            <pc:sldMk cId="3489117184" sldId="1774"/>
            <ac:spMk id="6" creationId="{A71215A1-7835-4033-9657-BEA33A271663}"/>
          </ac:spMkLst>
        </pc:spChg>
        <pc:spChg chg="mod">
          <ac:chgData name="Yoel Kortick" userId="167978f5-7f40-4909-85d5-d4149554ad4e" providerId="ADAL" clId="{EB5CFF90-8C79-42E4-9A23-2D3FA11D4D76}" dt="2023-07-02T06:41:41.336" v="505" actId="1036"/>
          <ac:spMkLst>
            <pc:docMk/>
            <pc:sldMk cId="3489117184" sldId="1774"/>
            <ac:spMk id="7" creationId="{9205AA9F-8ACA-413E-80C1-B6DE77F4E66A}"/>
          </ac:spMkLst>
        </pc:spChg>
        <pc:spChg chg="add mod">
          <ac:chgData name="Yoel Kortick" userId="167978f5-7f40-4909-85d5-d4149554ad4e" providerId="ADAL" clId="{EB5CFF90-8C79-42E4-9A23-2D3FA11D4D76}" dt="2023-07-02T06:41:41.336" v="505" actId="1036"/>
          <ac:spMkLst>
            <pc:docMk/>
            <pc:sldMk cId="3489117184" sldId="1774"/>
            <ac:spMk id="9" creationId="{CA900C6A-6677-07F0-4A9F-81765E9089D5}"/>
          </ac:spMkLst>
        </pc:spChg>
        <pc:picChg chg="del">
          <ac:chgData name="Yoel Kortick" userId="167978f5-7f40-4909-85d5-d4149554ad4e" providerId="ADAL" clId="{EB5CFF90-8C79-42E4-9A23-2D3FA11D4D76}" dt="2023-07-02T06:35:54.835" v="317" actId="478"/>
          <ac:picMkLst>
            <pc:docMk/>
            <pc:sldMk cId="3489117184" sldId="1774"/>
            <ac:picMk id="3" creationId="{F6B26D84-2619-45C6-9346-A2CFFC6D1EE1}"/>
          </ac:picMkLst>
        </pc:picChg>
        <pc:picChg chg="add mod ord">
          <ac:chgData name="Yoel Kortick" userId="167978f5-7f40-4909-85d5-d4149554ad4e" providerId="ADAL" clId="{EB5CFF90-8C79-42E4-9A23-2D3FA11D4D76}" dt="2023-07-02T06:41:41.336" v="505" actId="1036"/>
          <ac:picMkLst>
            <pc:docMk/>
            <pc:sldMk cId="3489117184" sldId="1774"/>
            <ac:picMk id="8" creationId="{32766A29-E80D-ED7B-A912-E056612C35E0}"/>
          </ac:picMkLst>
        </pc:picChg>
      </pc:sldChg>
      <pc:sldChg chg="modSp add mod">
        <pc:chgData name="Yoel Kortick" userId="167978f5-7f40-4909-85d5-d4149554ad4e" providerId="ADAL" clId="{EB5CFF90-8C79-42E4-9A23-2D3FA11D4D76}" dt="2023-06-30T14:39:13.098" v="1"/>
        <pc:sldMkLst>
          <pc:docMk/>
          <pc:sldMk cId="78585819" sldId="1778"/>
        </pc:sldMkLst>
        <pc:spChg chg="mod">
          <ac:chgData name="Yoel Kortick" userId="167978f5-7f40-4909-85d5-d4149554ad4e" providerId="ADAL" clId="{EB5CFF90-8C79-42E4-9A23-2D3FA11D4D76}" dt="2023-06-30T14:39:13.098" v="1"/>
          <ac:spMkLst>
            <pc:docMk/>
            <pc:sldMk cId="78585819" sldId="1778"/>
            <ac:spMk id="5" creationId="{FF8C144D-8324-4169-A0CD-3C427B16D1BA}"/>
          </ac:spMkLst>
        </pc:spChg>
      </pc:sldChg>
      <pc:sldChg chg="addSp delSp modSp mod">
        <pc:chgData name="Yoel Kortick" userId="167978f5-7f40-4909-85d5-d4149554ad4e" providerId="ADAL" clId="{EB5CFF90-8C79-42E4-9A23-2D3FA11D4D76}" dt="2023-07-04T11:16:15.267" v="12767"/>
        <pc:sldMkLst>
          <pc:docMk/>
          <pc:sldMk cId="2451016510" sldId="1782"/>
        </pc:sldMkLst>
        <pc:spChg chg="mod">
          <ac:chgData name="Yoel Kortick" userId="167978f5-7f40-4909-85d5-d4149554ad4e" providerId="ADAL" clId="{EB5CFF90-8C79-42E4-9A23-2D3FA11D4D76}" dt="2023-07-02T06:18:06.255" v="281" actId="14100"/>
          <ac:spMkLst>
            <pc:docMk/>
            <pc:sldMk cId="2451016510" sldId="1782"/>
            <ac:spMk id="4" creationId="{746024EF-84AD-4F98-B784-A3089571BAA5}"/>
          </ac:spMkLst>
        </pc:spChg>
        <pc:spChg chg="mod">
          <ac:chgData name="Yoel Kortick" userId="167978f5-7f40-4909-85d5-d4149554ad4e" providerId="ADAL" clId="{EB5CFF90-8C79-42E4-9A23-2D3FA11D4D76}" dt="2023-07-04T11:16:15.267" v="12767"/>
          <ac:spMkLst>
            <pc:docMk/>
            <pc:sldMk cId="2451016510" sldId="1782"/>
            <ac:spMk id="5" creationId="{E8A1DDA2-AC00-41D8-9746-AC602EB1E40A}"/>
          </ac:spMkLst>
        </pc:spChg>
        <pc:spChg chg="mod">
          <ac:chgData name="Yoel Kortick" userId="167978f5-7f40-4909-85d5-d4149554ad4e" providerId="ADAL" clId="{EB5CFF90-8C79-42E4-9A23-2D3FA11D4D76}" dt="2023-07-02T06:17:41.251" v="275" actId="33524"/>
          <ac:spMkLst>
            <pc:docMk/>
            <pc:sldMk cId="2451016510" sldId="1782"/>
            <ac:spMk id="8" creationId="{16374C29-DCF8-45E5-8BBD-40B9AE435B35}"/>
          </ac:spMkLst>
        </pc:spChg>
        <pc:picChg chg="del">
          <ac:chgData name="Yoel Kortick" userId="167978f5-7f40-4909-85d5-d4149554ad4e" providerId="ADAL" clId="{EB5CFF90-8C79-42E4-9A23-2D3FA11D4D76}" dt="2023-07-02T06:17:57.216" v="276" actId="478"/>
          <ac:picMkLst>
            <pc:docMk/>
            <pc:sldMk cId="2451016510" sldId="1782"/>
            <ac:picMk id="7" creationId="{DA256178-9DBD-45A2-A67C-EDD26085379C}"/>
          </ac:picMkLst>
        </pc:picChg>
        <pc:picChg chg="add mod ord">
          <ac:chgData name="Yoel Kortick" userId="167978f5-7f40-4909-85d5-d4149554ad4e" providerId="ADAL" clId="{EB5CFF90-8C79-42E4-9A23-2D3FA11D4D76}" dt="2023-07-02T06:18:08.878" v="282" actId="208"/>
          <ac:picMkLst>
            <pc:docMk/>
            <pc:sldMk cId="2451016510" sldId="1782"/>
            <ac:picMk id="9" creationId="{81EFF8A3-F849-BE42-0CD8-873B86B4739F}"/>
          </ac:picMkLst>
        </pc:picChg>
      </pc:sldChg>
      <pc:sldChg chg="addSp delSp modSp mod">
        <pc:chgData name="Yoel Kortick" userId="167978f5-7f40-4909-85d5-d4149554ad4e" providerId="ADAL" clId="{EB5CFF90-8C79-42E4-9A23-2D3FA11D4D76}" dt="2023-07-02T14:06:53.313" v="9916"/>
        <pc:sldMkLst>
          <pc:docMk/>
          <pc:sldMk cId="3111209733" sldId="1783"/>
        </pc:sldMkLst>
        <pc:spChg chg="mod">
          <ac:chgData name="Yoel Kortick" userId="167978f5-7f40-4909-85d5-d4149554ad4e" providerId="ADAL" clId="{EB5CFF90-8C79-42E4-9A23-2D3FA11D4D76}" dt="2023-07-02T14:06:53.313" v="9916"/>
          <ac:spMkLst>
            <pc:docMk/>
            <pc:sldMk cId="3111209733" sldId="1783"/>
            <ac:spMk id="5" creationId="{E8A1DDA2-AC00-41D8-9746-AC602EB1E40A}"/>
          </ac:spMkLst>
        </pc:spChg>
        <pc:spChg chg="del mod">
          <ac:chgData name="Yoel Kortick" userId="167978f5-7f40-4909-85d5-d4149554ad4e" providerId="ADAL" clId="{EB5CFF90-8C79-42E4-9A23-2D3FA11D4D76}" dt="2023-07-02T06:41:27.557" v="488" actId="478"/>
          <ac:spMkLst>
            <pc:docMk/>
            <pc:sldMk cId="3111209733" sldId="1783"/>
            <ac:spMk id="6" creationId="{A71215A1-7835-4033-9657-BEA33A271663}"/>
          </ac:spMkLst>
        </pc:spChg>
        <pc:spChg chg="add mod">
          <ac:chgData name="Yoel Kortick" userId="167978f5-7f40-4909-85d5-d4149554ad4e" providerId="ADAL" clId="{EB5CFF90-8C79-42E4-9A23-2D3FA11D4D76}" dt="2023-07-02T06:42:24.224" v="583" actId="1036"/>
          <ac:spMkLst>
            <pc:docMk/>
            <pc:sldMk cId="3111209733" sldId="1783"/>
            <ac:spMk id="7" creationId="{C81CF513-6E8D-4917-E515-BBC5BE0846DD}"/>
          </ac:spMkLst>
        </pc:spChg>
        <pc:spChg chg="mod">
          <ac:chgData name="Yoel Kortick" userId="167978f5-7f40-4909-85d5-d4149554ad4e" providerId="ADAL" clId="{EB5CFF90-8C79-42E4-9A23-2D3FA11D4D76}" dt="2023-07-02T06:43:08.585" v="614" actId="1035"/>
          <ac:spMkLst>
            <pc:docMk/>
            <pc:sldMk cId="3111209733" sldId="1783"/>
            <ac:spMk id="10" creationId="{61BA0D88-51B8-4234-A7C5-D36B89455D4E}"/>
          </ac:spMkLst>
        </pc:spChg>
        <pc:spChg chg="mod">
          <ac:chgData name="Yoel Kortick" userId="167978f5-7f40-4909-85d5-d4149554ad4e" providerId="ADAL" clId="{EB5CFF90-8C79-42E4-9A23-2D3FA11D4D76}" dt="2023-07-02T06:42:55.288" v="607" actId="1038"/>
          <ac:spMkLst>
            <pc:docMk/>
            <pc:sldMk cId="3111209733" sldId="1783"/>
            <ac:spMk id="11" creationId="{C7881CAF-AD6A-4E16-AE93-5EBA5991E34D}"/>
          </ac:spMkLst>
        </pc:spChg>
        <pc:spChg chg="mod">
          <ac:chgData name="Yoel Kortick" userId="167978f5-7f40-4909-85d5-d4149554ad4e" providerId="ADAL" clId="{EB5CFF90-8C79-42E4-9A23-2D3FA11D4D76}" dt="2023-07-02T06:42:38.349" v="588" actId="1037"/>
          <ac:spMkLst>
            <pc:docMk/>
            <pc:sldMk cId="3111209733" sldId="1783"/>
            <ac:spMk id="12" creationId="{B72EB870-82BA-4A40-BD1C-8681EC67E9AB}"/>
          </ac:spMkLst>
        </pc:spChg>
        <pc:spChg chg="mod">
          <ac:chgData name="Yoel Kortick" userId="167978f5-7f40-4909-85d5-d4149554ad4e" providerId="ADAL" clId="{EB5CFF90-8C79-42E4-9A23-2D3FA11D4D76}" dt="2023-07-02T06:42:17.680" v="545" actId="14100"/>
          <ac:spMkLst>
            <pc:docMk/>
            <pc:sldMk cId="3111209733" sldId="1783"/>
            <ac:spMk id="13" creationId="{81A26E59-59DD-41C1-8AC9-2AB5B30788DD}"/>
          </ac:spMkLst>
        </pc:spChg>
        <pc:picChg chg="add mod ord">
          <ac:chgData name="Yoel Kortick" userId="167978f5-7f40-4909-85d5-d4149554ad4e" providerId="ADAL" clId="{EB5CFF90-8C79-42E4-9A23-2D3FA11D4D76}" dt="2023-07-02T06:43:06.861" v="613" actId="208"/>
          <ac:picMkLst>
            <pc:docMk/>
            <pc:sldMk cId="3111209733" sldId="1783"/>
            <ac:picMk id="4" creationId="{39F33BDA-94C3-393D-F743-60E141B3B2D4}"/>
          </ac:picMkLst>
        </pc:picChg>
        <pc:picChg chg="del">
          <ac:chgData name="Yoel Kortick" userId="167978f5-7f40-4909-85d5-d4149554ad4e" providerId="ADAL" clId="{EB5CFF90-8C79-42E4-9A23-2D3FA11D4D76}" dt="2023-07-02T06:40:46.972" v="480" actId="478"/>
          <ac:picMkLst>
            <pc:docMk/>
            <pc:sldMk cId="3111209733" sldId="1783"/>
            <ac:picMk id="9" creationId="{C35759A1-B157-4A58-BDCF-769CDE2DF988}"/>
          </ac:picMkLst>
        </pc:picChg>
      </pc:sldChg>
      <pc:sldChg chg="add">
        <pc:chgData name="Yoel Kortick" userId="167978f5-7f40-4909-85d5-d4149554ad4e" providerId="ADAL" clId="{EB5CFF90-8C79-42E4-9A23-2D3FA11D4D76}" dt="2023-06-30T14:44:29.164" v="36"/>
        <pc:sldMkLst>
          <pc:docMk/>
          <pc:sldMk cId="2694515923" sldId="1787"/>
        </pc:sldMkLst>
      </pc:sldChg>
      <pc:sldChg chg="del">
        <pc:chgData name="Yoel Kortick" userId="167978f5-7f40-4909-85d5-d4149554ad4e" providerId="ADAL" clId="{EB5CFF90-8C79-42E4-9A23-2D3FA11D4D76}" dt="2023-06-30T14:48:19.151" v="48" actId="47"/>
        <pc:sldMkLst>
          <pc:docMk/>
          <pc:sldMk cId="2427006618" sldId="1789"/>
        </pc:sldMkLst>
      </pc:sldChg>
      <pc:sldChg chg="addSp delSp modSp mod">
        <pc:chgData name="Yoel Kortick" userId="167978f5-7f40-4909-85d5-d4149554ad4e" providerId="ADAL" clId="{EB5CFF90-8C79-42E4-9A23-2D3FA11D4D76}" dt="2023-07-04T11:16:15.267" v="12767"/>
        <pc:sldMkLst>
          <pc:docMk/>
          <pc:sldMk cId="4130989435" sldId="1790"/>
        </pc:sldMkLst>
        <pc:spChg chg="mod">
          <ac:chgData name="Yoel Kortick" userId="167978f5-7f40-4909-85d5-d4149554ad4e" providerId="ADAL" clId="{EB5CFF90-8C79-42E4-9A23-2D3FA11D4D76}" dt="2023-07-04T11:16:15.267" v="12767"/>
          <ac:spMkLst>
            <pc:docMk/>
            <pc:sldMk cId="4130989435" sldId="1790"/>
            <ac:spMk id="6" creationId="{A71215A1-7835-4033-9657-BEA33A271663}"/>
          </ac:spMkLst>
        </pc:spChg>
        <pc:spChg chg="add del mod">
          <ac:chgData name="Yoel Kortick" userId="167978f5-7f40-4909-85d5-d4149554ad4e" providerId="ADAL" clId="{EB5CFF90-8C79-42E4-9A23-2D3FA11D4D76}" dt="2023-07-02T11:48:47.587" v="7608" actId="478"/>
          <ac:spMkLst>
            <pc:docMk/>
            <pc:sldMk cId="4130989435" sldId="1790"/>
            <ac:spMk id="8" creationId="{F2624AB1-90EC-BD70-274F-3A12D4F6CAEE}"/>
          </ac:spMkLst>
        </pc:spChg>
        <pc:spChg chg="add del mod">
          <ac:chgData name="Yoel Kortick" userId="167978f5-7f40-4909-85d5-d4149554ad4e" providerId="ADAL" clId="{EB5CFF90-8C79-42E4-9A23-2D3FA11D4D76}" dt="2023-07-02T11:48:47.587" v="7608" actId="478"/>
          <ac:spMkLst>
            <pc:docMk/>
            <pc:sldMk cId="4130989435" sldId="1790"/>
            <ac:spMk id="10" creationId="{941C3CD9-2956-A2E0-D99C-C3EF0B04D10A}"/>
          </ac:spMkLst>
        </pc:spChg>
        <pc:spChg chg="add del mod">
          <ac:chgData name="Yoel Kortick" userId="167978f5-7f40-4909-85d5-d4149554ad4e" providerId="ADAL" clId="{EB5CFF90-8C79-42E4-9A23-2D3FA11D4D76}" dt="2023-07-02T11:48:47.587" v="7608" actId="478"/>
          <ac:spMkLst>
            <pc:docMk/>
            <pc:sldMk cId="4130989435" sldId="1790"/>
            <ac:spMk id="13" creationId="{1B6A3A8E-981A-96A3-9B15-B838F2F27A52}"/>
          </ac:spMkLst>
        </pc:spChg>
        <pc:spChg chg="add del mod">
          <ac:chgData name="Yoel Kortick" userId="167978f5-7f40-4909-85d5-d4149554ad4e" providerId="ADAL" clId="{EB5CFF90-8C79-42E4-9A23-2D3FA11D4D76}" dt="2023-07-02T11:48:47.587" v="7608" actId="478"/>
          <ac:spMkLst>
            <pc:docMk/>
            <pc:sldMk cId="4130989435" sldId="1790"/>
            <ac:spMk id="14" creationId="{B79EF9AD-8E05-24C9-1EE6-39C835B38FBC}"/>
          </ac:spMkLst>
        </pc:spChg>
        <pc:picChg chg="del">
          <ac:chgData name="Yoel Kortick" userId="167978f5-7f40-4909-85d5-d4149554ad4e" providerId="ADAL" clId="{EB5CFF90-8C79-42E4-9A23-2D3FA11D4D76}" dt="2023-07-02T11:27:15.805" v="6586" actId="478"/>
          <ac:picMkLst>
            <pc:docMk/>
            <pc:sldMk cId="4130989435" sldId="1790"/>
            <ac:picMk id="4" creationId="{91C70D19-AADD-4A93-88A0-EF75952EF36B}"/>
          </ac:picMkLst>
        </pc:picChg>
        <pc:picChg chg="add del mod">
          <ac:chgData name="Yoel Kortick" userId="167978f5-7f40-4909-85d5-d4149554ad4e" providerId="ADAL" clId="{EB5CFF90-8C79-42E4-9A23-2D3FA11D4D76}" dt="2023-07-02T11:48:47.587" v="7608" actId="478"/>
          <ac:picMkLst>
            <pc:docMk/>
            <pc:sldMk cId="4130989435" sldId="1790"/>
            <ac:picMk id="7" creationId="{3A4BCAEC-0691-FD2A-455F-7D5ADFA32E1F}"/>
          </ac:picMkLst>
        </pc:picChg>
        <pc:cxnChg chg="add del mod">
          <ac:chgData name="Yoel Kortick" userId="167978f5-7f40-4909-85d5-d4149554ad4e" providerId="ADAL" clId="{EB5CFF90-8C79-42E4-9A23-2D3FA11D4D76}" dt="2023-07-02T11:48:47.587" v="7608" actId="478"/>
          <ac:cxnSpMkLst>
            <pc:docMk/>
            <pc:sldMk cId="4130989435" sldId="1790"/>
            <ac:cxnSpMk id="9" creationId="{4BEF8FBB-2EED-FBB7-4C1D-7A9C98412FE4}"/>
          </ac:cxnSpMkLst>
        </pc:cxnChg>
        <pc:cxnChg chg="add del mod">
          <ac:chgData name="Yoel Kortick" userId="167978f5-7f40-4909-85d5-d4149554ad4e" providerId="ADAL" clId="{EB5CFF90-8C79-42E4-9A23-2D3FA11D4D76}" dt="2023-07-02T11:48:47.587" v="7608" actId="478"/>
          <ac:cxnSpMkLst>
            <pc:docMk/>
            <pc:sldMk cId="4130989435" sldId="1790"/>
            <ac:cxnSpMk id="11" creationId="{8F814C43-24D9-0DCD-4F5F-C33161EBDD0E}"/>
          </ac:cxnSpMkLst>
        </pc:cxnChg>
        <pc:cxnChg chg="add del mod">
          <ac:chgData name="Yoel Kortick" userId="167978f5-7f40-4909-85d5-d4149554ad4e" providerId="ADAL" clId="{EB5CFF90-8C79-42E4-9A23-2D3FA11D4D76}" dt="2023-07-02T11:48:47.587" v="7608" actId="478"/>
          <ac:cxnSpMkLst>
            <pc:docMk/>
            <pc:sldMk cId="4130989435" sldId="1790"/>
            <ac:cxnSpMk id="15" creationId="{DA4DED8D-69F4-CFE0-85AF-C7C21833FCCA}"/>
          </ac:cxnSpMkLst>
        </pc:cxnChg>
        <pc:cxnChg chg="add del mod">
          <ac:chgData name="Yoel Kortick" userId="167978f5-7f40-4909-85d5-d4149554ad4e" providerId="ADAL" clId="{EB5CFF90-8C79-42E4-9A23-2D3FA11D4D76}" dt="2023-07-02T11:48:47.587" v="7608" actId="478"/>
          <ac:cxnSpMkLst>
            <pc:docMk/>
            <pc:sldMk cId="4130989435" sldId="1790"/>
            <ac:cxnSpMk id="16" creationId="{0D535573-0099-387C-308A-9661C5F65064}"/>
          </ac:cxnSpMkLst>
        </pc:cxnChg>
      </pc:sldChg>
      <pc:sldChg chg="del">
        <pc:chgData name="Yoel Kortick" userId="167978f5-7f40-4909-85d5-d4149554ad4e" providerId="ADAL" clId="{EB5CFF90-8C79-42E4-9A23-2D3FA11D4D76}" dt="2023-07-02T11:47:56.236" v="7583" actId="47"/>
        <pc:sldMkLst>
          <pc:docMk/>
          <pc:sldMk cId="2259122159" sldId="1791"/>
        </pc:sldMkLst>
      </pc:sldChg>
      <pc:sldChg chg="del">
        <pc:chgData name="Yoel Kortick" userId="167978f5-7f40-4909-85d5-d4149554ad4e" providerId="ADAL" clId="{EB5CFF90-8C79-42E4-9A23-2D3FA11D4D76}" dt="2023-07-02T12:19:20.655" v="7690" actId="47"/>
        <pc:sldMkLst>
          <pc:docMk/>
          <pc:sldMk cId="198144015" sldId="1792"/>
        </pc:sldMkLst>
      </pc:sldChg>
      <pc:sldChg chg="addSp delSp modSp mod">
        <pc:chgData name="Yoel Kortick" userId="167978f5-7f40-4909-85d5-d4149554ad4e" providerId="ADAL" clId="{EB5CFF90-8C79-42E4-9A23-2D3FA11D4D76}" dt="2023-07-02T12:21:41.764" v="7696" actId="11529"/>
        <pc:sldMkLst>
          <pc:docMk/>
          <pc:sldMk cId="461908747" sldId="1793"/>
        </pc:sldMkLst>
        <pc:spChg chg="add">
          <ac:chgData name="Yoel Kortick" userId="167978f5-7f40-4909-85d5-d4149554ad4e" providerId="ADAL" clId="{EB5CFF90-8C79-42E4-9A23-2D3FA11D4D76}" dt="2023-07-02T12:21:31.450" v="7694" actId="11529"/>
          <ac:spMkLst>
            <pc:docMk/>
            <pc:sldMk cId="461908747" sldId="1793"/>
            <ac:spMk id="9" creationId="{C0ACD18B-0C79-2676-36A1-2031C30AE661}"/>
          </ac:spMkLst>
        </pc:spChg>
        <pc:spChg chg="add">
          <ac:chgData name="Yoel Kortick" userId="167978f5-7f40-4909-85d5-d4149554ad4e" providerId="ADAL" clId="{EB5CFF90-8C79-42E4-9A23-2D3FA11D4D76}" dt="2023-07-02T12:21:36.705" v="7695" actId="11529"/>
          <ac:spMkLst>
            <pc:docMk/>
            <pc:sldMk cId="461908747" sldId="1793"/>
            <ac:spMk id="10" creationId="{3CD14103-BE54-50D4-0BF0-A1665F013E61}"/>
          </ac:spMkLst>
        </pc:spChg>
        <pc:spChg chg="add">
          <ac:chgData name="Yoel Kortick" userId="167978f5-7f40-4909-85d5-d4149554ad4e" providerId="ADAL" clId="{EB5CFF90-8C79-42E4-9A23-2D3FA11D4D76}" dt="2023-07-02T12:21:41.764" v="7696" actId="11529"/>
          <ac:spMkLst>
            <pc:docMk/>
            <pc:sldMk cId="461908747" sldId="1793"/>
            <ac:spMk id="11" creationId="{0126099C-CA35-3D39-E4BC-C4E6F167BEF6}"/>
          </ac:spMkLst>
        </pc:spChg>
        <pc:picChg chg="del">
          <ac:chgData name="Yoel Kortick" userId="167978f5-7f40-4909-85d5-d4149554ad4e" providerId="ADAL" clId="{EB5CFF90-8C79-42E4-9A23-2D3FA11D4D76}" dt="2023-07-02T12:19:24.490" v="7691" actId="478"/>
          <ac:picMkLst>
            <pc:docMk/>
            <pc:sldMk cId="461908747" sldId="1793"/>
            <ac:picMk id="3" creationId="{14753F8C-08BF-45CB-9AEA-B1310A75606B}"/>
          </ac:picMkLst>
        </pc:picChg>
        <pc:picChg chg="add mod">
          <ac:chgData name="Yoel Kortick" userId="167978f5-7f40-4909-85d5-d4149554ad4e" providerId="ADAL" clId="{EB5CFF90-8C79-42E4-9A23-2D3FA11D4D76}" dt="2023-07-02T12:21:26.169" v="7693" actId="208"/>
          <ac:picMkLst>
            <pc:docMk/>
            <pc:sldMk cId="461908747" sldId="1793"/>
            <ac:picMk id="8" creationId="{72789CEA-8925-C18C-691C-C7B86ECF6A82}"/>
          </ac:picMkLst>
        </pc:picChg>
      </pc:sldChg>
      <pc:sldChg chg="del">
        <pc:chgData name="Yoel Kortick" userId="167978f5-7f40-4909-85d5-d4149554ad4e" providerId="ADAL" clId="{EB5CFF90-8C79-42E4-9A23-2D3FA11D4D76}" dt="2023-07-02T11:23:32.099" v="6572" actId="47"/>
        <pc:sldMkLst>
          <pc:docMk/>
          <pc:sldMk cId="3677589981" sldId="1797"/>
        </pc:sldMkLst>
      </pc:sldChg>
      <pc:sldChg chg="modSp del mod">
        <pc:chgData name="Yoel Kortick" userId="167978f5-7f40-4909-85d5-d4149554ad4e" providerId="ADAL" clId="{EB5CFF90-8C79-42E4-9A23-2D3FA11D4D76}" dt="2023-06-30T14:43:12.443" v="28" actId="47"/>
        <pc:sldMkLst>
          <pc:docMk/>
          <pc:sldMk cId="64861564" sldId="1811"/>
        </pc:sldMkLst>
        <pc:spChg chg="mod">
          <ac:chgData name="Yoel Kortick" userId="167978f5-7f40-4909-85d5-d4149554ad4e" providerId="ADAL" clId="{EB5CFF90-8C79-42E4-9A23-2D3FA11D4D76}" dt="2023-06-30T14:41:08.753" v="16" actId="20577"/>
          <ac:spMkLst>
            <pc:docMk/>
            <pc:sldMk cId="64861564" sldId="1811"/>
            <ac:spMk id="6" creationId="{A71215A1-7835-4033-9657-BEA33A271663}"/>
          </ac:spMkLst>
        </pc:spChg>
      </pc:sldChg>
      <pc:sldChg chg="addSp delSp modSp mod">
        <pc:chgData name="Yoel Kortick" userId="167978f5-7f40-4909-85d5-d4149554ad4e" providerId="ADAL" clId="{EB5CFF90-8C79-42E4-9A23-2D3FA11D4D76}" dt="2023-07-04T11:16:15.267" v="12767"/>
        <pc:sldMkLst>
          <pc:docMk/>
          <pc:sldMk cId="2422377514" sldId="1812"/>
        </pc:sldMkLst>
        <pc:spChg chg="mod">
          <ac:chgData name="Yoel Kortick" userId="167978f5-7f40-4909-85d5-d4149554ad4e" providerId="ADAL" clId="{EB5CFF90-8C79-42E4-9A23-2D3FA11D4D76}" dt="2023-07-04T11:16:15.267" v="12767"/>
          <ac:spMkLst>
            <pc:docMk/>
            <pc:sldMk cId="2422377514" sldId="1812"/>
            <ac:spMk id="5" creationId="{E8A1DDA2-AC00-41D8-9746-AC602EB1E40A}"/>
          </ac:spMkLst>
        </pc:spChg>
        <pc:spChg chg="mod">
          <ac:chgData name="Yoel Kortick" userId="167978f5-7f40-4909-85d5-d4149554ad4e" providerId="ADAL" clId="{EB5CFF90-8C79-42E4-9A23-2D3FA11D4D76}" dt="2023-07-02T06:22:41.690" v="292" actId="14100"/>
          <ac:spMkLst>
            <pc:docMk/>
            <pc:sldMk cId="2422377514" sldId="1812"/>
            <ac:spMk id="8" creationId="{2326AAB5-A8C8-4F90-95FF-6948C4D8B40B}"/>
          </ac:spMkLst>
        </pc:spChg>
        <pc:spChg chg="mod">
          <ac:chgData name="Yoel Kortick" userId="167978f5-7f40-4909-85d5-d4149554ad4e" providerId="ADAL" clId="{EB5CFF90-8C79-42E4-9A23-2D3FA11D4D76}" dt="2023-07-02T06:22:45.596" v="293" actId="1076"/>
          <ac:spMkLst>
            <pc:docMk/>
            <pc:sldMk cId="2422377514" sldId="1812"/>
            <ac:spMk id="10" creationId="{ADC79F7D-8882-427F-9459-17B57157E1B5}"/>
          </ac:spMkLst>
        </pc:spChg>
        <pc:spChg chg="mod">
          <ac:chgData name="Yoel Kortick" userId="167978f5-7f40-4909-85d5-d4149554ad4e" providerId="ADAL" clId="{EB5CFF90-8C79-42E4-9A23-2D3FA11D4D76}" dt="2023-07-02T06:22:51.392" v="295" actId="20577"/>
          <ac:spMkLst>
            <pc:docMk/>
            <pc:sldMk cId="2422377514" sldId="1812"/>
            <ac:spMk id="12" creationId="{DBFEEF5E-6B61-4163-9472-DCDA2830BBF7}"/>
          </ac:spMkLst>
        </pc:spChg>
        <pc:picChg chg="add del ord">
          <ac:chgData name="Yoel Kortick" userId="167978f5-7f40-4909-85d5-d4149554ad4e" providerId="ADAL" clId="{EB5CFF90-8C79-42E4-9A23-2D3FA11D4D76}" dt="2023-07-02T06:22:30.965" v="287" actId="478"/>
          <ac:picMkLst>
            <pc:docMk/>
            <pc:sldMk cId="2422377514" sldId="1812"/>
            <ac:picMk id="4" creationId="{BE02E3D0-E5C4-FEE9-FB59-434D4D88801C}"/>
          </ac:picMkLst>
        </pc:picChg>
        <pc:picChg chg="add mod ord">
          <ac:chgData name="Yoel Kortick" userId="167978f5-7f40-4909-85d5-d4149554ad4e" providerId="ADAL" clId="{EB5CFF90-8C79-42E4-9A23-2D3FA11D4D76}" dt="2023-07-02T06:22:55.833" v="296" actId="208"/>
          <ac:picMkLst>
            <pc:docMk/>
            <pc:sldMk cId="2422377514" sldId="1812"/>
            <ac:picMk id="9" creationId="{9CFA56D8-9B8D-6EBC-4E4B-C8C82A3748DA}"/>
          </ac:picMkLst>
        </pc:picChg>
        <pc:picChg chg="del">
          <ac:chgData name="Yoel Kortick" userId="167978f5-7f40-4909-85d5-d4149554ad4e" providerId="ADAL" clId="{EB5CFF90-8C79-42E4-9A23-2D3FA11D4D76}" dt="2023-07-02T06:21:55.853" v="283" actId="478"/>
          <ac:picMkLst>
            <pc:docMk/>
            <pc:sldMk cId="2422377514" sldId="1812"/>
            <ac:picMk id="11" creationId="{500225CD-D2A6-413E-B18C-A247562A4CEB}"/>
          </ac:picMkLst>
        </pc:picChg>
        <pc:cxnChg chg="mod">
          <ac:chgData name="Yoel Kortick" userId="167978f5-7f40-4909-85d5-d4149554ad4e" providerId="ADAL" clId="{EB5CFF90-8C79-42E4-9A23-2D3FA11D4D76}" dt="2023-07-02T06:22:48.502" v="294" actId="14100"/>
          <ac:cxnSpMkLst>
            <pc:docMk/>
            <pc:sldMk cId="2422377514" sldId="1812"/>
            <ac:cxnSpMk id="15" creationId="{D0E625F8-7790-46E3-9A5F-2B85CC7217C1}"/>
          </ac:cxnSpMkLst>
        </pc:cxnChg>
      </pc:sldChg>
      <pc:sldChg chg="del">
        <pc:chgData name="Yoel Kortick" userId="167978f5-7f40-4909-85d5-d4149554ad4e" providerId="ADAL" clId="{EB5CFF90-8C79-42E4-9A23-2D3FA11D4D76}" dt="2023-06-30T14:48:34.429" v="57" actId="47"/>
        <pc:sldMkLst>
          <pc:docMk/>
          <pc:sldMk cId="2832740048" sldId="1813"/>
        </pc:sldMkLst>
      </pc:sldChg>
      <pc:sldChg chg="del">
        <pc:chgData name="Yoel Kortick" userId="167978f5-7f40-4909-85d5-d4149554ad4e" providerId="ADAL" clId="{EB5CFF90-8C79-42E4-9A23-2D3FA11D4D76}" dt="2023-07-02T11:23:32.099" v="6572" actId="47"/>
        <pc:sldMkLst>
          <pc:docMk/>
          <pc:sldMk cId="3942861059" sldId="1821"/>
        </pc:sldMkLst>
      </pc:sldChg>
      <pc:sldChg chg="addSp delSp modSp mod">
        <pc:chgData name="Yoel Kortick" userId="167978f5-7f40-4909-85d5-d4149554ad4e" providerId="ADAL" clId="{EB5CFF90-8C79-42E4-9A23-2D3FA11D4D76}" dt="2023-07-04T11:16:15.267" v="12767"/>
        <pc:sldMkLst>
          <pc:docMk/>
          <pc:sldMk cId="1753906469" sldId="1825"/>
        </pc:sldMkLst>
        <pc:spChg chg="mod">
          <ac:chgData name="Yoel Kortick" userId="167978f5-7f40-4909-85d5-d4149554ad4e" providerId="ADAL" clId="{EB5CFF90-8C79-42E4-9A23-2D3FA11D4D76}" dt="2023-07-04T11:16:15.267" v="12767"/>
          <ac:spMkLst>
            <pc:docMk/>
            <pc:sldMk cId="1753906469" sldId="1825"/>
            <ac:spMk id="5" creationId="{E8A1DDA2-AC00-41D8-9746-AC602EB1E40A}"/>
          </ac:spMkLst>
        </pc:spChg>
        <pc:spChg chg="mod">
          <ac:chgData name="Yoel Kortick" userId="167978f5-7f40-4909-85d5-d4149554ad4e" providerId="ADAL" clId="{EB5CFF90-8C79-42E4-9A23-2D3FA11D4D76}" dt="2023-07-02T06:15:46.775" v="232" actId="1038"/>
          <ac:spMkLst>
            <pc:docMk/>
            <pc:sldMk cId="1753906469" sldId="1825"/>
            <ac:spMk id="24" creationId="{0EE8555C-5C0A-457A-B656-A411F06DFC28}"/>
          </ac:spMkLst>
        </pc:spChg>
        <pc:picChg chg="del">
          <ac:chgData name="Yoel Kortick" userId="167978f5-7f40-4909-85d5-d4149554ad4e" providerId="ADAL" clId="{EB5CFF90-8C79-42E4-9A23-2D3FA11D4D76}" dt="2023-07-02T06:15:31.880" v="216" actId="478"/>
          <ac:picMkLst>
            <pc:docMk/>
            <pc:sldMk cId="1753906469" sldId="1825"/>
            <ac:picMk id="3" creationId="{8E571B02-6432-4AED-AD0C-2CCB70A221FA}"/>
          </ac:picMkLst>
        </pc:picChg>
        <pc:picChg chg="add mod ord">
          <ac:chgData name="Yoel Kortick" userId="167978f5-7f40-4909-85d5-d4149554ad4e" providerId="ADAL" clId="{EB5CFF90-8C79-42E4-9A23-2D3FA11D4D76}" dt="2023-07-02T06:16:09.889" v="238" actId="208"/>
          <ac:picMkLst>
            <pc:docMk/>
            <pc:sldMk cId="1753906469" sldId="1825"/>
            <ac:picMk id="6" creationId="{4C4E0C07-CBC8-6606-7399-6567FCDE57AD}"/>
          </ac:picMkLst>
        </pc:picChg>
        <pc:cxnChg chg="add mod">
          <ac:chgData name="Yoel Kortick" userId="167978f5-7f40-4909-85d5-d4149554ad4e" providerId="ADAL" clId="{EB5CFF90-8C79-42E4-9A23-2D3FA11D4D76}" dt="2023-07-02T06:16:07.733" v="237" actId="14100"/>
          <ac:cxnSpMkLst>
            <pc:docMk/>
            <pc:sldMk cId="1753906469" sldId="1825"/>
            <ac:cxnSpMk id="9" creationId="{E1DCE689-FF02-2276-34F9-DD7B5AF82100}"/>
          </ac:cxnSpMkLst>
        </pc:cxnChg>
        <pc:cxnChg chg="mod">
          <ac:chgData name="Yoel Kortick" userId="167978f5-7f40-4909-85d5-d4149554ad4e" providerId="ADAL" clId="{EB5CFF90-8C79-42E4-9A23-2D3FA11D4D76}" dt="2023-07-02T06:15:58.950" v="235" actId="14100"/>
          <ac:cxnSpMkLst>
            <pc:docMk/>
            <pc:sldMk cId="1753906469" sldId="1825"/>
            <ac:cxnSpMk id="13" creationId="{E86EA74E-8476-4CBC-AEEA-2CCE4983BC78}"/>
          </ac:cxnSpMkLst>
        </pc:cxnChg>
        <pc:cxnChg chg="mod">
          <ac:chgData name="Yoel Kortick" userId="167978f5-7f40-4909-85d5-d4149554ad4e" providerId="ADAL" clId="{EB5CFF90-8C79-42E4-9A23-2D3FA11D4D76}" dt="2023-07-02T06:15:52.425" v="233" actId="14100"/>
          <ac:cxnSpMkLst>
            <pc:docMk/>
            <pc:sldMk cId="1753906469" sldId="1825"/>
            <ac:cxnSpMk id="18" creationId="{F88FC72B-2D93-498E-A449-39557AE0C6FA}"/>
          </ac:cxnSpMkLst>
        </pc:cxnChg>
        <pc:cxnChg chg="mod">
          <ac:chgData name="Yoel Kortick" userId="167978f5-7f40-4909-85d5-d4149554ad4e" providerId="ADAL" clId="{EB5CFF90-8C79-42E4-9A23-2D3FA11D4D76}" dt="2023-07-02T06:15:46.775" v="232" actId="1038"/>
          <ac:cxnSpMkLst>
            <pc:docMk/>
            <pc:sldMk cId="1753906469" sldId="1825"/>
            <ac:cxnSpMk id="23" creationId="{4C5B7AA0-6AF7-463E-8363-C316CF56BDC7}"/>
          </ac:cxnSpMkLst>
        </pc:cxnChg>
      </pc:sldChg>
      <pc:sldChg chg="addSp delSp modSp mod">
        <pc:chgData name="Yoel Kortick" userId="167978f5-7f40-4909-85d5-d4149554ad4e" providerId="ADAL" clId="{EB5CFF90-8C79-42E4-9A23-2D3FA11D4D76}" dt="2023-07-04T11:16:15.267" v="12767"/>
        <pc:sldMkLst>
          <pc:docMk/>
          <pc:sldMk cId="272571755" sldId="1826"/>
        </pc:sldMkLst>
        <pc:spChg chg="mod">
          <ac:chgData name="Yoel Kortick" userId="167978f5-7f40-4909-85d5-d4149554ad4e" providerId="ADAL" clId="{EB5CFF90-8C79-42E4-9A23-2D3FA11D4D76}" dt="2023-07-02T06:26:24.803" v="314" actId="1036"/>
          <ac:spMkLst>
            <pc:docMk/>
            <pc:sldMk cId="272571755" sldId="1826"/>
            <ac:spMk id="4" creationId="{746024EF-84AD-4F98-B784-A3089571BAA5}"/>
          </ac:spMkLst>
        </pc:spChg>
        <pc:spChg chg="mod">
          <ac:chgData name="Yoel Kortick" userId="167978f5-7f40-4909-85d5-d4149554ad4e" providerId="ADAL" clId="{EB5CFF90-8C79-42E4-9A23-2D3FA11D4D76}" dt="2023-07-04T11:16:15.267" v="12767"/>
          <ac:spMkLst>
            <pc:docMk/>
            <pc:sldMk cId="272571755" sldId="1826"/>
            <ac:spMk id="5" creationId="{E8A1DDA2-AC00-41D8-9746-AC602EB1E40A}"/>
          </ac:spMkLst>
        </pc:spChg>
        <pc:spChg chg="mod">
          <ac:chgData name="Yoel Kortick" userId="167978f5-7f40-4909-85d5-d4149554ad4e" providerId="ADAL" clId="{EB5CFF90-8C79-42E4-9A23-2D3FA11D4D76}" dt="2023-07-04T11:16:15.267" v="12767"/>
          <ac:spMkLst>
            <pc:docMk/>
            <pc:sldMk cId="272571755" sldId="1826"/>
            <ac:spMk id="14" creationId="{0F054DE7-1E25-454A-BF40-BAFB8DB1BC9A}"/>
          </ac:spMkLst>
        </pc:spChg>
        <pc:picChg chg="del">
          <ac:chgData name="Yoel Kortick" userId="167978f5-7f40-4909-85d5-d4149554ad4e" providerId="ADAL" clId="{EB5CFF90-8C79-42E4-9A23-2D3FA11D4D76}" dt="2023-07-02T06:24:21.381" v="297" actId="478"/>
          <ac:picMkLst>
            <pc:docMk/>
            <pc:sldMk cId="272571755" sldId="1826"/>
            <ac:picMk id="3" creationId="{E715F92A-DE73-40CA-9271-276AA02C52D5}"/>
          </ac:picMkLst>
        </pc:picChg>
        <pc:picChg chg="add del ord">
          <ac:chgData name="Yoel Kortick" userId="167978f5-7f40-4909-85d5-d4149554ad4e" providerId="ADAL" clId="{EB5CFF90-8C79-42E4-9A23-2D3FA11D4D76}" dt="2023-07-02T06:26:01.154" v="300" actId="478"/>
          <ac:picMkLst>
            <pc:docMk/>
            <pc:sldMk cId="272571755" sldId="1826"/>
            <ac:picMk id="8" creationId="{CB18C4B0-BDFB-FB27-03B4-D2EBB30F1D8A}"/>
          </ac:picMkLst>
        </pc:picChg>
        <pc:picChg chg="add mod ord">
          <ac:chgData name="Yoel Kortick" userId="167978f5-7f40-4909-85d5-d4149554ad4e" providerId="ADAL" clId="{EB5CFF90-8C79-42E4-9A23-2D3FA11D4D76}" dt="2023-07-02T06:26:24.803" v="314" actId="1036"/>
          <ac:picMkLst>
            <pc:docMk/>
            <pc:sldMk cId="272571755" sldId="1826"/>
            <ac:picMk id="10" creationId="{66C461B1-1138-DFF8-DA06-6318A1E453BD}"/>
          </ac:picMkLst>
        </pc:picChg>
      </pc:sldChg>
      <pc:sldChg chg="del">
        <pc:chgData name="Yoel Kortick" userId="167978f5-7f40-4909-85d5-d4149554ad4e" providerId="ADAL" clId="{EB5CFF90-8C79-42E4-9A23-2D3FA11D4D76}" dt="2023-07-02T06:30:17.116" v="315" actId="47"/>
        <pc:sldMkLst>
          <pc:docMk/>
          <pc:sldMk cId="1631270701" sldId="1827"/>
        </pc:sldMkLst>
      </pc:sldChg>
      <pc:sldChg chg="del">
        <pc:chgData name="Yoel Kortick" userId="167978f5-7f40-4909-85d5-d4149554ad4e" providerId="ADAL" clId="{EB5CFF90-8C79-42E4-9A23-2D3FA11D4D76}" dt="2023-07-02T06:30:29.125" v="316" actId="47"/>
        <pc:sldMkLst>
          <pc:docMk/>
          <pc:sldMk cId="4133409256" sldId="1828"/>
        </pc:sldMkLst>
      </pc:sldChg>
      <pc:sldChg chg="addSp delSp modSp mod">
        <pc:chgData name="Yoel Kortick" userId="167978f5-7f40-4909-85d5-d4149554ad4e" providerId="ADAL" clId="{EB5CFF90-8C79-42E4-9A23-2D3FA11D4D76}" dt="2023-07-04T11:16:15.267" v="12767"/>
        <pc:sldMkLst>
          <pc:docMk/>
          <pc:sldMk cId="351013693" sldId="1829"/>
        </pc:sldMkLst>
        <pc:spChg chg="mod">
          <ac:chgData name="Yoel Kortick" userId="167978f5-7f40-4909-85d5-d4149554ad4e" providerId="ADAL" clId="{EB5CFF90-8C79-42E4-9A23-2D3FA11D4D76}" dt="2023-07-04T11:16:15.267" v="12767"/>
          <ac:spMkLst>
            <pc:docMk/>
            <pc:sldMk cId="351013693" sldId="1829"/>
            <ac:spMk id="6" creationId="{A71215A1-7835-4033-9657-BEA33A271663}"/>
          </ac:spMkLst>
        </pc:spChg>
        <pc:spChg chg="mod">
          <ac:chgData name="Yoel Kortick" userId="167978f5-7f40-4909-85d5-d4149554ad4e" providerId="ADAL" clId="{EB5CFF90-8C79-42E4-9A23-2D3FA11D4D76}" dt="2023-07-02T11:43:36.481" v="7359" actId="14100"/>
          <ac:spMkLst>
            <pc:docMk/>
            <pc:sldMk cId="351013693" sldId="1829"/>
            <ac:spMk id="7" creationId="{649DD934-1FFB-40BA-BD21-8D65537395B4}"/>
          </ac:spMkLst>
        </pc:spChg>
        <pc:spChg chg="add mod">
          <ac:chgData name="Yoel Kortick" userId="167978f5-7f40-4909-85d5-d4149554ad4e" providerId="ADAL" clId="{EB5CFF90-8C79-42E4-9A23-2D3FA11D4D76}" dt="2023-07-04T11:16:15.267" v="12767"/>
          <ac:spMkLst>
            <pc:docMk/>
            <pc:sldMk cId="351013693" sldId="1829"/>
            <ac:spMk id="9" creationId="{1E722CBF-E962-C9ED-DAC2-B9535B6181DA}"/>
          </ac:spMkLst>
        </pc:spChg>
        <pc:spChg chg="mod">
          <ac:chgData name="Yoel Kortick" userId="167978f5-7f40-4909-85d5-d4149554ad4e" providerId="ADAL" clId="{EB5CFF90-8C79-42E4-9A23-2D3FA11D4D76}" dt="2023-07-02T11:40:10.673" v="7261" actId="14100"/>
          <ac:spMkLst>
            <pc:docMk/>
            <pc:sldMk cId="351013693" sldId="1829"/>
            <ac:spMk id="11" creationId="{BE204E66-E0EB-4036-B3E6-E0F27F2A6242}"/>
          </ac:spMkLst>
        </pc:spChg>
        <pc:spChg chg="add mod">
          <ac:chgData name="Yoel Kortick" userId="167978f5-7f40-4909-85d5-d4149554ad4e" providerId="ADAL" clId="{EB5CFF90-8C79-42E4-9A23-2D3FA11D4D76}" dt="2023-07-02T11:41:26.910" v="7284" actId="14100"/>
          <ac:spMkLst>
            <pc:docMk/>
            <pc:sldMk cId="351013693" sldId="1829"/>
            <ac:spMk id="13" creationId="{FA2C2441-8C3A-B971-B85F-02916E5F104D}"/>
          </ac:spMkLst>
        </pc:spChg>
        <pc:picChg chg="del">
          <ac:chgData name="Yoel Kortick" userId="167978f5-7f40-4909-85d5-d4149554ad4e" providerId="ADAL" clId="{EB5CFF90-8C79-42E4-9A23-2D3FA11D4D76}" dt="2023-07-02T11:39:31.776" v="7219" actId="478"/>
          <ac:picMkLst>
            <pc:docMk/>
            <pc:sldMk cId="351013693" sldId="1829"/>
            <ac:picMk id="3" creationId="{F2B5F99C-5E75-46E4-A334-19A97C647E4B}"/>
          </ac:picMkLst>
        </pc:picChg>
        <pc:picChg chg="add mod ord">
          <ac:chgData name="Yoel Kortick" userId="167978f5-7f40-4909-85d5-d4149554ad4e" providerId="ADAL" clId="{EB5CFF90-8C79-42E4-9A23-2D3FA11D4D76}" dt="2023-07-02T11:41:32.310" v="7285" actId="208"/>
          <ac:picMkLst>
            <pc:docMk/>
            <pc:sldMk cId="351013693" sldId="1829"/>
            <ac:picMk id="8" creationId="{23DBACD7-E148-8143-2FED-EA7730526B40}"/>
          </ac:picMkLst>
        </pc:picChg>
        <pc:picChg chg="add mod">
          <ac:chgData name="Yoel Kortick" userId="167978f5-7f40-4909-85d5-d4149554ad4e" providerId="ADAL" clId="{EB5CFF90-8C79-42E4-9A23-2D3FA11D4D76}" dt="2023-07-02T11:41:20.756" v="7282" actId="208"/>
          <ac:picMkLst>
            <pc:docMk/>
            <pc:sldMk cId="351013693" sldId="1829"/>
            <ac:picMk id="12" creationId="{EBF67CE3-75F0-94F0-68E8-47D0489EFACB}"/>
          </ac:picMkLst>
        </pc:picChg>
      </pc:sldChg>
      <pc:sldChg chg="del">
        <pc:chgData name="Yoel Kortick" userId="167978f5-7f40-4909-85d5-d4149554ad4e" providerId="ADAL" clId="{EB5CFF90-8C79-42E4-9A23-2D3FA11D4D76}" dt="2023-07-02T11:47:53.497" v="7582" actId="47"/>
        <pc:sldMkLst>
          <pc:docMk/>
          <pc:sldMk cId="674645122" sldId="1830"/>
        </pc:sldMkLst>
      </pc:sldChg>
      <pc:sldChg chg="del">
        <pc:chgData name="Yoel Kortick" userId="167978f5-7f40-4909-85d5-d4149554ad4e" providerId="ADAL" clId="{EB5CFF90-8C79-42E4-9A23-2D3FA11D4D76}" dt="2023-07-02T11:23:32.099" v="6572" actId="47"/>
        <pc:sldMkLst>
          <pc:docMk/>
          <pc:sldMk cId="1341072315" sldId="1831"/>
        </pc:sldMkLst>
      </pc:sldChg>
      <pc:sldChg chg="del">
        <pc:chgData name="Yoel Kortick" userId="167978f5-7f40-4909-85d5-d4149554ad4e" providerId="ADAL" clId="{EB5CFF90-8C79-42E4-9A23-2D3FA11D4D76}" dt="2023-07-02T11:23:32.099" v="6572" actId="47"/>
        <pc:sldMkLst>
          <pc:docMk/>
          <pc:sldMk cId="127769709" sldId="1832"/>
        </pc:sldMkLst>
      </pc:sldChg>
      <pc:sldChg chg="del">
        <pc:chgData name="Yoel Kortick" userId="167978f5-7f40-4909-85d5-d4149554ad4e" providerId="ADAL" clId="{EB5CFF90-8C79-42E4-9A23-2D3FA11D4D76}" dt="2023-07-02T11:23:32.099" v="6572" actId="47"/>
        <pc:sldMkLst>
          <pc:docMk/>
          <pc:sldMk cId="2254494345" sldId="1833"/>
        </pc:sldMkLst>
      </pc:sldChg>
      <pc:sldChg chg="del">
        <pc:chgData name="Yoel Kortick" userId="167978f5-7f40-4909-85d5-d4149554ad4e" providerId="ADAL" clId="{EB5CFF90-8C79-42E4-9A23-2D3FA11D4D76}" dt="2023-07-02T11:23:32.099" v="6572" actId="47"/>
        <pc:sldMkLst>
          <pc:docMk/>
          <pc:sldMk cId="2409919655" sldId="1834"/>
        </pc:sldMkLst>
      </pc:sldChg>
      <pc:sldChg chg="del">
        <pc:chgData name="Yoel Kortick" userId="167978f5-7f40-4909-85d5-d4149554ad4e" providerId="ADAL" clId="{EB5CFF90-8C79-42E4-9A23-2D3FA11D4D76}" dt="2023-07-02T11:23:32.099" v="6572" actId="47"/>
        <pc:sldMkLst>
          <pc:docMk/>
          <pc:sldMk cId="1147431228" sldId="1835"/>
        </pc:sldMkLst>
      </pc:sldChg>
      <pc:sldChg chg="del">
        <pc:chgData name="Yoel Kortick" userId="167978f5-7f40-4909-85d5-d4149554ad4e" providerId="ADAL" clId="{EB5CFF90-8C79-42E4-9A23-2D3FA11D4D76}" dt="2023-06-30T14:48:58.974" v="59" actId="47"/>
        <pc:sldMkLst>
          <pc:docMk/>
          <pc:sldMk cId="3958812297" sldId="1836"/>
        </pc:sldMkLst>
      </pc:sldChg>
      <pc:sldChg chg="del">
        <pc:chgData name="Yoel Kortick" userId="167978f5-7f40-4909-85d5-d4149554ad4e" providerId="ADAL" clId="{EB5CFF90-8C79-42E4-9A23-2D3FA11D4D76}" dt="2023-07-02T11:23:32.099" v="6572" actId="47"/>
        <pc:sldMkLst>
          <pc:docMk/>
          <pc:sldMk cId="3667103058" sldId="1837"/>
        </pc:sldMkLst>
      </pc:sldChg>
      <pc:sldChg chg="del">
        <pc:chgData name="Yoel Kortick" userId="167978f5-7f40-4909-85d5-d4149554ad4e" providerId="ADAL" clId="{EB5CFF90-8C79-42E4-9A23-2D3FA11D4D76}" dt="2023-06-30T14:49:09.661" v="61" actId="47"/>
        <pc:sldMkLst>
          <pc:docMk/>
          <pc:sldMk cId="3256075369" sldId="1838"/>
        </pc:sldMkLst>
      </pc:sldChg>
      <pc:sldChg chg="addSp delSp modSp mod">
        <pc:chgData name="Yoel Kortick" userId="167978f5-7f40-4909-85d5-d4149554ad4e" providerId="ADAL" clId="{EB5CFF90-8C79-42E4-9A23-2D3FA11D4D76}" dt="2023-07-04T11:16:15.267" v="12767"/>
        <pc:sldMkLst>
          <pc:docMk/>
          <pc:sldMk cId="635292320" sldId="1839"/>
        </pc:sldMkLst>
        <pc:spChg chg="mod">
          <ac:chgData name="Yoel Kortick" userId="167978f5-7f40-4909-85d5-d4149554ad4e" providerId="ADAL" clId="{EB5CFF90-8C79-42E4-9A23-2D3FA11D4D76}" dt="2023-07-04T11:16:15.267" v="12767"/>
          <ac:spMkLst>
            <pc:docMk/>
            <pc:sldMk cId="635292320" sldId="1839"/>
            <ac:spMk id="6" creationId="{A71215A1-7835-4033-9657-BEA33A271663}"/>
          </ac:spMkLst>
        </pc:spChg>
        <pc:spChg chg="add del">
          <ac:chgData name="Yoel Kortick" userId="167978f5-7f40-4909-85d5-d4149554ad4e" providerId="ADAL" clId="{EB5CFF90-8C79-42E4-9A23-2D3FA11D4D76}" dt="2023-07-02T13:58:56.454" v="9911" actId="478"/>
          <ac:spMkLst>
            <pc:docMk/>
            <pc:sldMk cId="635292320" sldId="1839"/>
            <ac:spMk id="8" creationId="{91795C01-87F8-3FCF-B9DF-BA055856D4B3}"/>
          </ac:spMkLst>
        </pc:spChg>
      </pc:sldChg>
      <pc:sldChg chg="modSp">
        <pc:chgData name="Yoel Kortick" userId="167978f5-7f40-4909-85d5-d4149554ad4e" providerId="ADAL" clId="{EB5CFF90-8C79-42E4-9A23-2D3FA11D4D76}" dt="2023-07-04T11:16:15.267" v="12767"/>
        <pc:sldMkLst>
          <pc:docMk/>
          <pc:sldMk cId="1292469703" sldId="1840"/>
        </pc:sldMkLst>
        <pc:spChg chg="mod">
          <ac:chgData name="Yoel Kortick" userId="167978f5-7f40-4909-85d5-d4149554ad4e" providerId="ADAL" clId="{EB5CFF90-8C79-42E4-9A23-2D3FA11D4D76}" dt="2023-07-04T11:16:15.267" v="12767"/>
          <ac:spMkLst>
            <pc:docMk/>
            <pc:sldMk cId="1292469703" sldId="1840"/>
            <ac:spMk id="6" creationId="{A71215A1-7835-4033-9657-BEA33A271663}"/>
          </ac:spMkLst>
        </pc:spChg>
      </pc:sldChg>
      <pc:sldChg chg="addSp delSp modSp mod">
        <pc:chgData name="Yoel Kortick" userId="167978f5-7f40-4909-85d5-d4149554ad4e" providerId="ADAL" clId="{EB5CFF90-8C79-42E4-9A23-2D3FA11D4D76}" dt="2023-07-04T11:16:15.267" v="12767"/>
        <pc:sldMkLst>
          <pc:docMk/>
          <pc:sldMk cId="3990197628" sldId="1841"/>
        </pc:sldMkLst>
        <pc:spChg chg="del mod">
          <ac:chgData name="Yoel Kortick" userId="167978f5-7f40-4909-85d5-d4149554ad4e" providerId="ADAL" clId="{EB5CFF90-8C79-42E4-9A23-2D3FA11D4D76}" dt="2023-07-02T12:25:39.860" v="7770" actId="478"/>
          <ac:spMkLst>
            <pc:docMk/>
            <pc:sldMk cId="3990197628" sldId="1841"/>
            <ac:spMk id="4" creationId="{9085B7CA-33AB-4DA6-90FB-979217770C2A}"/>
          </ac:spMkLst>
        </pc:spChg>
        <pc:spChg chg="add del mod">
          <ac:chgData name="Yoel Kortick" userId="167978f5-7f40-4909-85d5-d4149554ad4e" providerId="ADAL" clId="{EB5CFF90-8C79-42E4-9A23-2D3FA11D4D76}" dt="2023-07-02T12:27:21.464" v="7794" actId="478"/>
          <ac:spMkLst>
            <pc:docMk/>
            <pc:sldMk cId="3990197628" sldId="1841"/>
            <ac:spMk id="8" creationId="{543FE94E-C6B0-3B9A-01A6-4E4FF2DF2338}"/>
          </ac:spMkLst>
        </pc:spChg>
        <pc:spChg chg="add mod">
          <ac:chgData name="Yoel Kortick" userId="167978f5-7f40-4909-85d5-d4149554ad4e" providerId="ADAL" clId="{EB5CFF90-8C79-42E4-9A23-2D3FA11D4D76}" dt="2023-07-04T11:16:15.267" v="12767"/>
          <ac:spMkLst>
            <pc:docMk/>
            <pc:sldMk cId="3990197628" sldId="1841"/>
            <ac:spMk id="9" creationId="{DB33896B-0051-76E9-6725-C5B37386C43F}"/>
          </ac:spMkLst>
        </pc:spChg>
        <pc:spChg chg="del mod">
          <ac:chgData name="Yoel Kortick" userId="167978f5-7f40-4909-85d5-d4149554ad4e" providerId="ADAL" clId="{EB5CFF90-8C79-42E4-9A23-2D3FA11D4D76}" dt="2023-07-02T12:27:19.866" v="7793" actId="478"/>
          <ac:spMkLst>
            <pc:docMk/>
            <pc:sldMk cId="3990197628" sldId="1841"/>
            <ac:spMk id="10" creationId="{98DA69F3-4FE6-4BEF-9E77-BC31ED2179FE}"/>
          </ac:spMkLst>
        </pc:spChg>
        <pc:spChg chg="del">
          <ac:chgData name="Yoel Kortick" userId="167978f5-7f40-4909-85d5-d4149554ad4e" providerId="ADAL" clId="{EB5CFF90-8C79-42E4-9A23-2D3FA11D4D76}" dt="2023-07-02T12:25:44.910" v="7771" actId="478"/>
          <ac:spMkLst>
            <pc:docMk/>
            <pc:sldMk cId="3990197628" sldId="1841"/>
            <ac:spMk id="11" creationId="{CCD72E07-1F10-4D98-B9AB-34B62821AE28}"/>
          </ac:spMkLst>
        </pc:spChg>
        <pc:spChg chg="del">
          <ac:chgData name="Yoel Kortick" userId="167978f5-7f40-4909-85d5-d4149554ad4e" providerId="ADAL" clId="{EB5CFF90-8C79-42E4-9A23-2D3FA11D4D76}" dt="2023-07-02T12:25:44.910" v="7771" actId="478"/>
          <ac:spMkLst>
            <pc:docMk/>
            <pc:sldMk cId="3990197628" sldId="1841"/>
            <ac:spMk id="12" creationId="{29A19D03-0EAB-433C-80A0-344AA69AEB18}"/>
          </ac:spMkLst>
        </pc:spChg>
        <pc:spChg chg="del">
          <ac:chgData name="Yoel Kortick" userId="167978f5-7f40-4909-85d5-d4149554ad4e" providerId="ADAL" clId="{EB5CFF90-8C79-42E4-9A23-2D3FA11D4D76}" dt="2023-07-02T12:25:44.910" v="7771" actId="478"/>
          <ac:spMkLst>
            <pc:docMk/>
            <pc:sldMk cId="3990197628" sldId="1841"/>
            <ac:spMk id="13" creationId="{4E778F6D-CA32-447A-9F7D-F9CDE21936E7}"/>
          </ac:spMkLst>
        </pc:spChg>
        <pc:spChg chg="del">
          <ac:chgData name="Yoel Kortick" userId="167978f5-7f40-4909-85d5-d4149554ad4e" providerId="ADAL" clId="{EB5CFF90-8C79-42E4-9A23-2D3FA11D4D76}" dt="2023-07-02T12:25:44.910" v="7771" actId="478"/>
          <ac:spMkLst>
            <pc:docMk/>
            <pc:sldMk cId="3990197628" sldId="1841"/>
            <ac:spMk id="14" creationId="{7F6B719A-8116-4C17-A574-2C59F0486429}"/>
          </ac:spMkLst>
        </pc:spChg>
        <pc:spChg chg="add mod">
          <ac:chgData name="Yoel Kortick" userId="167978f5-7f40-4909-85d5-d4149554ad4e" providerId="ADAL" clId="{EB5CFF90-8C79-42E4-9A23-2D3FA11D4D76}" dt="2023-07-02T12:27:57.505" v="7808" actId="1036"/>
          <ac:spMkLst>
            <pc:docMk/>
            <pc:sldMk cId="3990197628" sldId="1841"/>
            <ac:spMk id="15" creationId="{51E0F696-8D92-B6FD-1CF9-B0AA0D043D0C}"/>
          </ac:spMkLst>
        </pc:spChg>
        <pc:spChg chg="del">
          <ac:chgData name="Yoel Kortick" userId="167978f5-7f40-4909-85d5-d4149554ad4e" providerId="ADAL" clId="{EB5CFF90-8C79-42E4-9A23-2D3FA11D4D76}" dt="2023-07-02T12:25:44.910" v="7771" actId="478"/>
          <ac:spMkLst>
            <pc:docMk/>
            <pc:sldMk cId="3990197628" sldId="1841"/>
            <ac:spMk id="17" creationId="{C3E30D99-ADE1-45A3-A012-40D4B3801D41}"/>
          </ac:spMkLst>
        </pc:spChg>
        <pc:spChg chg="del">
          <ac:chgData name="Yoel Kortick" userId="167978f5-7f40-4909-85d5-d4149554ad4e" providerId="ADAL" clId="{EB5CFF90-8C79-42E4-9A23-2D3FA11D4D76}" dt="2023-07-02T12:25:44.910" v="7771" actId="478"/>
          <ac:spMkLst>
            <pc:docMk/>
            <pc:sldMk cId="3990197628" sldId="1841"/>
            <ac:spMk id="19" creationId="{B033EACE-E8B2-43EB-BA10-A0CBD25D66DB}"/>
          </ac:spMkLst>
        </pc:spChg>
        <pc:picChg chg="add mod">
          <ac:chgData name="Yoel Kortick" userId="167978f5-7f40-4909-85d5-d4149554ad4e" providerId="ADAL" clId="{EB5CFF90-8C79-42E4-9A23-2D3FA11D4D76}" dt="2023-07-02T12:27:27.246" v="7798" actId="208"/>
          <ac:picMkLst>
            <pc:docMk/>
            <pc:sldMk cId="3990197628" sldId="1841"/>
            <ac:picMk id="6" creationId="{FB4DA227-9F00-EDC2-80E4-91DB9544E507}"/>
          </ac:picMkLst>
        </pc:picChg>
        <pc:cxnChg chg="del">
          <ac:chgData name="Yoel Kortick" userId="167978f5-7f40-4909-85d5-d4149554ad4e" providerId="ADAL" clId="{EB5CFF90-8C79-42E4-9A23-2D3FA11D4D76}" dt="2023-07-02T12:25:44.910" v="7771" actId="478"/>
          <ac:cxnSpMkLst>
            <pc:docMk/>
            <pc:sldMk cId="3990197628" sldId="1841"/>
            <ac:cxnSpMk id="16" creationId="{8E2CC69F-9C32-4F62-B53F-FB2AFF38A43D}"/>
          </ac:cxnSpMkLst>
        </pc:cxnChg>
        <pc:cxnChg chg="del">
          <ac:chgData name="Yoel Kortick" userId="167978f5-7f40-4909-85d5-d4149554ad4e" providerId="ADAL" clId="{EB5CFF90-8C79-42E4-9A23-2D3FA11D4D76}" dt="2023-07-02T12:25:44.910" v="7771" actId="478"/>
          <ac:cxnSpMkLst>
            <pc:docMk/>
            <pc:sldMk cId="3990197628" sldId="1841"/>
            <ac:cxnSpMk id="18" creationId="{8F108DDF-7977-4089-B972-DE00C75C88F5}"/>
          </ac:cxnSpMkLst>
        </pc:cxnChg>
        <pc:cxnChg chg="del">
          <ac:chgData name="Yoel Kortick" userId="167978f5-7f40-4909-85d5-d4149554ad4e" providerId="ADAL" clId="{EB5CFF90-8C79-42E4-9A23-2D3FA11D4D76}" dt="2023-07-02T12:25:44.910" v="7771" actId="478"/>
          <ac:cxnSpMkLst>
            <pc:docMk/>
            <pc:sldMk cId="3990197628" sldId="1841"/>
            <ac:cxnSpMk id="20" creationId="{22FE098B-3E7F-4EBB-AE29-DFF994569AAE}"/>
          </ac:cxnSpMkLst>
        </pc:cxnChg>
        <pc:cxnChg chg="add mod">
          <ac:chgData name="Yoel Kortick" userId="167978f5-7f40-4909-85d5-d4149554ad4e" providerId="ADAL" clId="{EB5CFF90-8C79-42E4-9A23-2D3FA11D4D76}" dt="2023-07-02T12:28:10.226" v="7811" actId="208"/>
          <ac:cxnSpMkLst>
            <pc:docMk/>
            <pc:sldMk cId="3990197628" sldId="1841"/>
            <ac:cxnSpMk id="22" creationId="{CDC465C3-7116-3096-A5ED-6FB757B2E1DB}"/>
          </ac:cxnSpMkLst>
        </pc:cxnChg>
      </pc:sldChg>
      <pc:sldChg chg="addSp delSp modSp mod">
        <pc:chgData name="Yoel Kortick" userId="167978f5-7f40-4909-85d5-d4149554ad4e" providerId="ADAL" clId="{EB5CFF90-8C79-42E4-9A23-2D3FA11D4D76}" dt="2023-07-02T12:27:02.296" v="7788" actId="20577"/>
        <pc:sldMkLst>
          <pc:docMk/>
          <pc:sldMk cId="2698313889" sldId="1842"/>
        </pc:sldMkLst>
        <pc:spChg chg="mod">
          <ac:chgData name="Yoel Kortick" userId="167978f5-7f40-4909-85d5-d4149554ad4e" providerId="ADAL" clId="{EB5CFF90-8C79-42E4-9A23-2D3FA11D4D76}" dt="2023-07-02T12:23:33.294" v="7703" actId="14100"/>
          <ac:spMkLst>
            <pc:docMk/>
            <pc:sldMk cId="2698313889" sldId="1842"/>
            <ac:spMk id="7" creationId="{BB5776FA-6C28-4A2A-9244-325127665EF8}"/>
          </ac:spMkLst>
        </pc:spChg>
        <pc:spChg chg="mod">
          <ac:chgData name="Yoel Kortick" userId="167978f5-7f40-4909-85d5-d4149554ad4e" providerId="ADAL" clId="{EB5CFF90-8C79-42E4-9A23-2D3FA11D4D76}" dt="2023-07-02T12:23:38.640" v="7705" actId="14100"/>
          <ac:spMkLst>
            <pc:docMk/>
            <pc:sldMk cId="2698313889" sldId="1842"/>
            <ac:spMk id="9" creationId="{9536EF11-E8C6-412F-8FAF-AE47EB063D2F}"/>
          </ac:spMkLst>
        </pc:spChg>
        <pc:spChg chg="mod">
          <ac:chgData name="Yoel Kortick" userId="167978f5-7f40-4909-85d5-d4149554ad4e" providerId="ADAL" clId="{EB5CFF90-8C79-42E4-9A23-2D3FA11D4D76}" dt="2023-07-02T12:23:27.065" v="7701" actId="14100"/>
          <ac:spMkLst>
            <pc:docMk/>
            <pc:sldMk cId="2698313889" sldId="1842"/>
            <ac:spMk id="10" creationId="{1EC5D6DD-1B23-46FD-B5A7-74A316B8ABC2}"/>
          </ac:spMkLst>
        </pc:spChg>
        <pc:spChg chg="add mod">
          <ac:chgData name="Yoel Kortick" userId="167978f5-7f40-4909-85d5-d4149554ad4e" providerId="ADAL" clId="{EB5CFF90-8C79-42E4-9A23-2D3FA11D4D76}" dt="2023-07-02T12:27:02.296" v="7788" actId="20577"/>
          <ac:spMkLst>
            <pc:docMk/>
            <pc:sldMk cId="2698313889" sldId="1842"/>
            <ac:spMk id="11" creationId="{39B513C9-0D58-F121-AFBF-02CB66FBAB8C}"/>
          </ac:spMkLst>
        </pc:spChg>
        <pc:picChg chg="del">
          <ac:chgData name="Yoel Kortick" userId="167978f5-7f40-4909-85d5-d4149554ad4e" providerId="ADAL" clId="{EB5CFF90-8C79-42E4-9A23-2D3FA11D4D76}" dt="2023-07-02T12:23:12.704" v="7697" actId="478"/>
          <ac:picMkLst>
            <pc:docMk/>
            <pc:sldMk cId="2698313889" sldId="1842"/>
            <ac:picMk id="3" creationId="{67D26D56-9393-4CD5-86BF-C4C28FCB77EB}"/>
          </ac:picMkLst>
        </pc:picChg>
        <pc:picChg chg="add mod ord">
          <ac:chgData name="Yoel Kortick" userId="167978f5-7f40-4909-85d5-d4149554ad4e" providerId="ADAL" clId="{EB5CFF90-8C79-42E4-9A23-2D3FA11D4D76}" dt="2023-07-02T12:23:41.296" v="7706" actId="208"/>
          <ac:picMkLst>
            <pc:docMk/>
            <pc:sldMk cId="2698313889" sldId="1842"/>
            <ac:picMk id="8" creationId="{42339463-F769-2DC1-418D-38DF4D0A7425}"/>
          </ac:picMkLst>
        </pc:picChg>
      </pc:sldChg>
      <pc:sldChg chg="addSp delSp modSp mod">
        <pc:chgData name="Yoel Kortick" userId="167978f5-7f40-4909-85d5-d4149554ad4e" providerId="ADAL" clId="{EB5CFF90-8C79-42E4-9A23-2D3FA11D4D76}" dt="2023-07-04T11:16:15.267" v="12767"/>
        <pc:sldMkLst>
          <pc:docMk/>
          <pc:sldMk cId="2853986500" sldId="1843"/>
        </pc:sldMkLst>
        <pc:spChg chg="del">
          <ac:chgData name="Yoel Kortick" userId="167978f5-7f40-4909-85d5-d4149554ad4e" providerId="ADAL" clId="{EB5CFF90-8C79-42E4-9A23-2D3FA11D4D76}" dt="2023-07-02T12:37:20.342" v="7903" actId="478"/>
          <ac:spMkLst>
            <pc:docMk/>
            <pc:sldMk cId="2853986500" sldId="1843"/>
            <ac:spMk id="6" creationId="{09046380-BFB6-44FB-83F9-D9C00432E691}"/>
          </ac:spMkLst>
        </pc:spChg>
        <pc:spChg chg="add mod">
          <ac:chgData name="Yoel Kortick" userId="167978f5-7f40-4909-85d5-d4149554ad4e" providerId="ADAL" clId="{EB5CFF90-8C79-42E4-9A23-2D3FA11D4D76}" dt="2023-07-02T12:37:26.721" v="7914" actId="14100"/>
          <ac:spMkLst>
            <pc:docMk/>
            <pc:sldMk cId="2853986500" sldId="1843"/>
            <ac:spMk id="7" creationId="{CBC8EFD7-2755-5011-542A-1907E58750E4}"/>
          </ac:spMkLst>
        </pc:spChg>
        <pc:spChg chg="mod">
          <ac:chgData name="Yoel Kortick" userId="167978f5-7f40-4909-85d5-d4149554ad4e" providerId="ADAL" clId="{EB5CFF90-8C79-42E4-9A23-2D3FA11D4D76}" dt="2023-07-04T11:16:15.267" v="12767"/>
          <ac:spMkLst>
            <pc:docMk/>
            <pc:sldMk cId="2853986500" sldId="1843"/>
            <ac:spMk id="10" creationId="{98DA69F3-4FE6-4BEF-9E77-BC31ED2179FE}"/>
          </ac:spMkLst>
        </pc:spChg>
        <pc:picChg chg="add mod">
          <ac:chgData name="Yoel Kortick" userId="167978f5-7f40-4909-85d5-d4149554ad4e" providerId="ADAL" clId="{EB5CFF90-8C79-42E4-9A23-2D3FA11D4D76}" dt="2023-07-02T12:37:14.254" v="7902"/>
          <ac:picMkLst>
            <pc:docMk/>
            <pc:sldMk cId="2853986500" sldId="1843"/>
            <ac:picMk id="3" creationId="{EECC0ACA-01BD-6404-2A1A-41705B0C4058}"/>
          </ac:picMkLst>
        </pc:picChg>
        <pc:picChg chg="del">
          <ac:chgData name="Yoel Kortick" userId="167978f5-7f40-4909-85d5-d4149554ad4e" providerId="ADAL" clId="{EB5CFF90-8C79-42E4-9A23-2D3FA11D4D76}" dt="2023-07-02T12:37:13.328" v="7901" actId="478"/>
          <ac:picMkLst>
            <pc:docMk/>
            <pc:sldMk cId="2853986500" sldId="1843"/>
            <ac:picMk id="4" creationId="{BAC89379-845C-4A95-BFA7-B76C6BAEC889}"/>
          </ac:picMkLst>
        </pc:picChg>
      </pc:sldChg>
      <pc:sldChg chg="addSp delSp modSp mod">
        <pc:chgData name="Yoel Kortick" userId="167978f5-7f40-4909-85d5-d4149554ad4e" providerId="ADAL" clId="{EB5CFF90-8C79-42E4-9A23-2D3FA11D4D76}" dt="2023-07-02T12:41:23.261" v="7929" actId="208"/>
        <pc:sldMkLst>
          <pc:docMk/>
          <pc:sldMk cId="3834988301" sldId="1844"/>
        </pc:sldMkLst>
        <pc:spChg chg="mod">
          <ac:chgData name="Yoel Kortick" userId="167978f5-7f40-4909-85d5-d4149554ad4e" providerId="ADAL" clId="{EB5CFF90-8C79-42E4-9A23-2D3FA11D4D76}" dt="2023-07-02T12:41:21.105" v="7928" actId="1076"/>
          <ac:spMkLst>
            <pc:docMk/>
            <pc:sldMk cId="3834988301" sldId="1844"/>
            <ac:spMk id="9" creationId="{6673E8E8-2B49-451F-B1F2-41726762D666}"/>
          </ac:spMkLst>
        </pc:spChg>
        <pc:spChg chg="mod">
          <ac:chgData name="Yoel Kortick" userId="167978f5-7f40-4909-85d5-d4149554ad4e" providerId="ADAL" clId="{EB5CFF90-8C79-42E4-9A23-2D3FA11D4D76}" dt="2023-07-02T12:41:02.822" v="7916" actId="33524"/>
          <ac:spMkLst>
            <pc:docMk/>
            <pc:sldMk cId="3834988301" sldId="1844"/>
            <ac:spMk id="10" creationId="{98DA69F3-4FE6-4BEF-9E77-BC31ED2179FE}"/>
          </ac:spMkLst>
        </pc:spChg>
        <pc:picChg chg="add mod ord">
          <ac:chgData name="Yoel Kortick" userId="167978f5-7f40-4909-85d5-d4149554ad4e" providerId="ADAL" clId="{EB5CFF90-8C79-42E4-9A23-2D3FA11D4D76}" dt="2023-07-02T12:41:23.261" v="7929" actId="208"/>
          <ac:picMkLst>
            <pc:docMk/>
            <pc:sldMk cId="3834988301" sldId="1844"/>
            <ac:picMk id="4" creationId="{A689D0E7-8D68-3D88-D0DD-7E0F57E46C25}"/>
          </ac:picMkLst>
        </pc:picChg>
        <pc:picChg chg="del">
          <ac:chgData name="Yoel Kortick" userId="167978f5-7f40-4909-85d5-d4149554ad4e" providerId="ADAL" clId="{EB5CFF90-8C79-42E4-9A23-2D3FA11D4D76}" dt="2023-07-02T12:41:04.947" v="7917" actId="478"/>
          <ac:picMkLst>
            <pc:docMk/>
            <pc:sldMk cId="3834988301" sldId="1844"/>
            <ac:picMk id="7" creationId="{507C1CF0-B99A-40F5-A0E4-2C78176BF60A}"/>
          </ac:picMkLst>
        </pc:picChg>
      </pc:sldChg>
      <pc:sldChg chg="addSp delSp modSp mod">
        <pc:chgData name="Yoel Kortick" userId="167978f5-7f40-4909-85d5-d4149554ad4e" providerId="ADAL" clId="{EB5CFF90-8C79-42E4-9A23-2D3FA11D4D76}" dt="2023-07-02T12:42:24.987" v="7941" actId="11529"/>
        <pc:sldMkLst>
          <pc:docMk/>
          <pc:sldMk cId="2473728425" sldId="1845"/>
        </pc:sldMkLst>
        <pc:spChg chg="del">
          <ac:chgData name="Yoel Kortick" userId="167978f5-7f40-4909-85d5-d4149554ad4e" providerId="ADAL" clId="{EB5CFF90-8C79-42E4-9A23-2D3FA11D4D76}" dt="2023-07-02T12:42:04.523" v="7930" actId="478"/>
          <ac:spMkLst>
            <pc:docMk/>
            <pc:sldMk cId="2473728425" sldId="1845"/>
            <ac:spMk id="3" creationId="{C9E5D001-9286-446B-85FF-2F4E812631E7}"/>
          </ac:spMkLst>
        </pc:spChg>
        <pc:spChg chg="add">
          <ac:chgData name="Yoel Kortick" userId="167978f5-7f40-4909-85d5-d4149554ad4e" providerId="ADAL" clId="{EB5CFF90-8C79-42E4-9A23-2D3FA11D4D76}" dt="2023-07-02T12:42:24.987" v="7941" actId="11529"/>
          <ac:spMkLst>
            <pc:docMk/>
            <pc:sldMk cId="2473728425" sldId="1845"/>
            <ac:spMk id="7" creationId="{23D43036-D242-67CC-BCB6-777134469847}"/>
          </ac:spMkLst>
        </pc:spChg>
        <pc:spChg chg="mod">
          <ac:chgData name="Yoel Kortick" userId="167978f5-7f40-4909-85d5-d4149554ad4e" providerId="ADAL" clId="{EB5CFF90-8C79-42E4-9A23-2D3FA11D4D76}" dt="2023-07-02T12:42:12.905" v="7939" actId="5793"/>
          <ac:spMkLst>
            <pc:docMk/>
            <pc:sldMk cId="2473728425" sldId="1845"/>
            <ac:spMk id="10" creationId="{98DA69F3-4FE6-4BEF-9E77-BC31ED2179FE}"/>
          </ac:spMkLst>
        </pc:spChg>
        <pc:picChg chg="add mod">
          <ac:chgData name="Yoel Kortick" userId="167978f5-7f40-4909-85d5-d4149554ad4e" providerId="ADAL" clId="{EB5CFF90-8C79-42E4-9A23-2D3FA11D4D76}" dt="2023-07-02T12:42:16.419" v="7940" actId="208"/>
          <ac:picMkLst>
            <pc:docMk/>
            <pc:sldMk cId="2473728425" sldId="1845"/>
            <ac:picMk id="6" creationId="{2D46D68A-85F1-FA38-1C02-2AD1E01CF659}"/>
          </ac:picMkLst>
        </pc:picChg>
      </pc:sldChg>
      <pc:sldChg chg="addSp delSp modSp mod">
        <pc:chgData name="Yoel Kortick" userId="167978f5-7f40-4909-85d5-d4149554ad4e" providerId="ADAL" clId="{EB5CFF90-8C79-42E4-9A23-2D3FA11D4D76}" dt="2023-07-04T11:16:15.267" v="12767"/>
        <pc:sldMkLst>
          <pc:docMk/>
          <pc:sldMk cId="2245029018" sldId="1847"/>
        </pc:sldMkLst>
        <pc:spChg chg="del">
          <ac:chgData name="Yoel Kortick" userId="167978f5-7f40-4909-85d5-d4149554ad4e" providerId="ADAL" clId="{EB5CFF90-8C79-42E4-9A23-2D3FA11D4D76}" dt="2023-07-02T12:43:15.412" v="7942" actId="478"/>
          <ac:spMkLst>
            <pc:docMk/>
            <pc:sldMk cId="2245029018" sldId="1847"/>
            <ac:spMk id="3" creationId="{C9E5D001-9286-446B-85FF-2F4E812631E7}"/>
          </ac:spMkLst>
        </pc:spChg>
        <pc:spChg chg="add mod">
          <ac:chgData name="Yoel Kortick" userId="167978f5-7f40-4909-85d5-d4149554ad4e" providerId="ADAL" clId="{EB5CFF90-8C79-42E4-9A23-2D3FA11D4D76}" dt="2023-07-02T12:43:38.207" v="7951" actId="14100"/>
          <ac:spMkLst>
            <pc:docMk/>
            <pc:sldMk cId="2245029018" sldId="1847"/>
            <ac:spMk id="7" creationId="{31838AD1-FB65-483D-ACFF-E3BC4C8D762B}"/>
          </ac:spMkLst>
        </pc:spChg>
        <pc:spChg chg="add mod">
          <ac:chgData name="Yoel Kortick" userId="167978f5-7f40-4909-85d5-d4149554ad4e" providerId="ADAL" clId="{EB5CFF90-8C79-42E4-9A23-2D3FA11D4D76}" dt="2023-07-04T11:16:15.267" v="12767"/>
          <ac:spMkLst>
            <pc:docMk/>
            <pc:sldMk cId="2245029018" sldId="1847"/>
            <ac:spMk id="8" creationId="{3E064AF1-98D2-BAB8-A7C2-315EF209B6BD}"/>
          </ac:spMkLst>
        </pc:spChg>
        <pc:picChg chg="add mod">
          <ac:chgData name="Yoel Kortick" userId="167978f5-7f40-4909-85d5-d4149554ad4e" providerId="ADAL" clId="{EB5CFF90-8C79-42E4-9A23-2D3FA11D4D76}" dt="2023-07-02T12:43:41.966" v="7952" actId="208"/>
          <ac:picMkLst>
            <pc:docMk/>
            <pc:sldMk cId="2245029018" sldId="1847"/>
            <ac:picMk id="6" creationId="{B43564A7-D7E7-AF76-36F8-C2BF20E3A3CA}"/>
          </ac:picMkLst>
        </pc:picChg>
      </pc:sldChg>
      <pc:sldChg chg="addSp delSp modSp mod">
        <pc:chgData name="Yoel Kortick" userId="167978f5-7f40-4909-85d5-d4149554ad4e" providerId="ADAL" clId="{EB5CFF90-8C79-42E4-9A23-2D3FA11D4D76}" dt="2023-07-02T12:49:31.024" v="8009" actId="20577"/>
        <pc:sldMkLst>
          <pc:docMk/>
          <pc:sldMk cId="2098077154" sldId="1848"/>
        </pc:sldMkLst>
        <pc:spChg chg="mod">
          <ac:chgData name="Yoel Kortick" userId="167978f5-7f40-4909-85d5-d4149554ad4e" providerId="ADAL" clId="{EB5CFF90-8C79-42E4-9A23-2D3FA11D4D76}" dt="2023-07-02T12:49:31.024" v="8009" actId="20577"/>
          <ac:spMkLst>
            <pc:docMk/>
            <pc:sldMk cId="2098077154" sldId="1848"/>
            <ac:spMk id="6" creationId="{A71215A1-7835-4033-9657-BEA33A271663}"/>
          </ac:spMkLst>
        </pc:spChg>
        <pc:spChg chg="mod">
          <ac:chgData name="Yoel Kortick" userId="167978f5-7f40-4909-85d5-d4149554ad4e" providerId="ADAL" clId="{EB5CFF90-8C79-42E4-9A23-2D3FA11D4D76}" dt="2023-07-02T12:49:22.886" v="7988" actId="14100"/>
          <ac:spMkLst>
            <pc:docMk/>
            <pc:sldMk cId="2098077154" sldId="1848"/>
            <ac:spMk id="10" creationId="{1EC5D6DD-1B23-46FD-B5A7-74A316B8ABC2}"/>
          </ac:spMkLst>
        </pc:spChg>
        <pc:picChg chg="del">
          <ac:chgData name="Yoel Kortick" userId="167978f5-7f40-4909-85d5-d4149554ad4e" providerId="ADAL" clId="{EB5CFF90-8C79-42E4-9A23-2D3FA11D4D76}" dt="2023-07-02T12:49:13.210" v="7984" actId="478"/>
          <ac:picMkLst>
            <pc:docMk/>
            <pc:sldMk cId="2098077154" sldId="1848"/>
            <ac:picMk id="3" creationId="{67D26D56-9393-4CD5-86BF-C4C28FCB77EB}"/>
          </ac:picMkLst>
        </pc:picChg>
        <pc:picChg chg="add mod ord">
          <ac:chgData name="Yoel Kortick" userId="167978f5-7f40-4909-85d5-d4149554ad4e" providerId="ADAL" clId="{EB5CFF90-8C79-42E4-9A23-2D3FA11D4D76}" dt="2023-07-02T12:49:24.763" v="7989" actId="208"/>
          <ac:picMkLst>
            <pc:docMk/>
            <pc:sldMk cId="2098077154" sldId="1848"/>
            <ac:picMk id="7" creationId="{F572D15A-4D97-A73A-46CA-785925F4F4A9}"/>
          </ac:picMkLst>
        </pc:picChg>
      </pc:sldChg>
      <pc:sldChg chg="addSp delSp modSp mod">
        <pc:chgData name="Yoel Kortick" userId="167978f5-7f40-4909-85d5-d4149554ad4e" providerId="ADAL" clId="{EB5CFF90-8C79-42E4-9A23-2D3FA11D4D76}" dt="2023-07-02T12:50:23.311" v="8017" actId="167"/>
        <pc:sldMkLst>
          <pc:docMk/>
          <pc:sldMk cId="2524015464" sldId="1849"/>
        </pc:sldMkLst>
        <pc:spChg chg="mod">
          <ac:chgData name="Yoel Kortick" userId="167978f5-7f40-4909-85d5-d4149554ad4e" providerId="ADAL" clId="{EB5CFF90-8C79-42E4-9A23-2D3FA11D4D76}" dt="2023-07-02T12:49:39.875" v="8011"/>
          <ac:spMkLst>
            <pc:docMk/>
            <pc:sldMk cId="2524015464" sldId="1849"/>
            <ac:spMk id="6" creationId="{A71215A1-7835-4033-9657-BEA33A271663}"/>
          </ac:spMkLst>
        </pc:spChg>
        <pc:spChg chg="mod">
          <ac:chgData name="Yoel Kortick" userId="167978f5-7f40-4909-85d5-d4149554ad4e" providerId="ADAL" clId="{EB5CFF90-8C79-42E4-9A23-2D3FA11D4D76}" dt="2023-07-02T12:50:18.031" v="8015" actId="14100"/>
          <ac:spMkLst>
            <pc:docMk/>
            <pc:sldMk cId="2524015464" sldId="1849"/>
            <ac:spMk id="10" creationId="{1EC5D6DD-1B23-46FD-B5A7-74A316B8ABC2}"/>
          </ac:spMkLst>
        </pc:spChg>
        <pc:picChg chg="del">
          <ac:chgData name="Yoel Kortick" userId="167978f5-7f40-4909-85d5-d4149554ad4e" providerId="ADAL" clId="{EB5CFF90-8C79-42E4-9A23-2D3FA11D4D76}" dt="2023-07-02T12:50:10.801" v="8012" actId="478"/>
          <ac:picMkLst>
            <pc:docMk/>
            <pc:sldMk cId="2524015464" sldId="1849"/>
            <ac:picMk id="4" creationId="{CDEB73DC-F774-46CB-B681-E6EF9EA568EC}"/>
          </ac:picMkLst>
        </pc:picChg>
        <pc:picChg chg="add mod ord">
          <ac:chgData name="Yoel Kortick" userId="167978f5-7f40-4909-85d5-d4149554ad4e" providerId="ADAL" clId="{EB5CFF90-8C79-42E4-9A23-2D3FA11D4D76}" dt="2023-07-02T12:50:23.311" v="8017" actId="167"/>
          <ac:picMkLst>
            <pc:docMk/>
            <pc:sldMk cId="2524015464" sldId="1849"/>
            <ac:picMk id="7" creationId="{FB722B5E-2F36-707B-1312-102985B5471B}"/>
          </ac:picMkLst>
        </pc:picChg>
      </pc:sldChg>
      <pc:sldChg chg="addSp delSp modSp mod">
        <pc:chgData name="Yoel Kortick" userId="167978f5-7f40-4909-85d5-d4149554ad4e" providerId="ADAL" clId="{EB5CFF90-8C79-42E4-9A23-2D3FA11D4D76}" dt="2023-07-04T11:16:15.267" v="12767"/>
        <pc:sldMkLst>
          <pc:docMk/>
          <pc:sldMk cId="4190854367" sldId="1850"/>
        </pc:sldMkLst>
        <pc:spChg chg="mod">
          <ac:chgData name="Yoel Kortick" userId="167978f5-7f40-4909-85d5-d4149554ad4e" providerId="ADAL" clId="{EB5CFF90-8C79-42E4-9A23-2D3FA11D4D76}" dt="2023-07-04T11:16:15.267" v="12767"/>
          <ac:spMkLst>
            <pc:docMk/>
            <pc:sldMk cId="4190854367" sldId="1850"/>
            <ac:spMk id="6" creationId="{A71215A1-7835-4033-9657-BEA33A271663}"/>
          </ac:spMkLst>
        </pc:spChg>
        <pc:spChg chg="mod">
          <ac:chgData name="Yoel Kortick" userId="167978f5-7f40-4909-85d5-d4149554ad4e" providerId="ADAL" clId="{EB5CFF90-8C79-42E4-9A23-2D3FA11D4D76}" dt="2023-07-04T11:16:15.267" v="12767"/>
          <ac:spMkLst>
            <pc:docMk/>
            <pc:sldMk cId="4190854367" sldId="1850"/>
            <ac:spMk id="7" creationId="{9DC547C7-2C12-476C-BB27-E8595AF983DD}"/>
          </ac:spMkLst>
        </pc:spChg>
        <pc:spChg chg="mod">
          <ac:chgData name="Yoel Kortick" userId="167978f5-7f40-4909-85d5-d4149554ad4e" providerId="ADAL" clId="{EB5CFF90-8C79-42E4-9A23-2D3FA11D4D76}" dt="2023-07-02T12:57:44.935" v="8047" actId="1036"/>
          <ac:spMkLst>
            <pc:docMk/>
            <pc:sldMk cId="4190854367" sldId="1850"/>
            <ac:spMk id="10" creationId="{1EC5D6DD-1B23-46FD-B5A7-74A316B8ABC2}"/>
          </ac:spMkLst>
        </pc:spChg>
        <pc:picChg chg="del">
          <ac:chgData name="Yoel Kortick" userId="167978f5-7f40-4909-85d5-d4149554ad4e" providerId="ADAL" clId="{EB5CFF90-8C79-42E4-9A23-2D3FA11D4D76}" dt="2023-07-02T12:57:15.027" v="8018" actId="478"/>
          <ac:picMkLst>
            <pc:docMk/>
            <pc:sldMk cId="4190854367" sldId="1850"/>
            <ac:picMk id="3" creationId="{49ABA9B7-646C-4720-92F9-CAAEE309244D}"/>
          </ac:picMkLst>
        </pc:picChg>
        <pc:picChg chg="add mod ord">
          <ac:chgData name="Yoel Kortick" userId="167978f5-7f40-4909-85d5-d4149554ad4e" providerId="ADAL" clId="{EB5CFF90-8C79-42E4-9A23-2D3FA11D4D76}" dt="2023-07-02T12:57:47.668" v="8048" actId="167"/>
          <ac:picMkLst>
            <pc:docMk/>
            <pc:sldMk cId="4190854367" sldId="1850"/>
            <ac:picMk id="8" creationId="{EEB4A7AA-D37B-FBE7-8035-486B03FEB784}"/>
          </ac:picMkLst>
        </pc:picChg>
      </pc:sldChg>
      <pc:sldChg chg="del">
        <pc:chgData name="Yoel Kortick" userId="167978f5-7f40-4909-85d5-d4149554ad4e" providerId="ADAL" clId="{EB5CFF90-8C79-42E4-9A23-2D3FA11D4D76}" dt="2023-06-30T14:49:43.037" v="63" actId="47"/>
        <pc:sldMkLst>
          <pc:docMk/>
          <pc:sldMk cId="1008681038" sldId="1851"/>
        </pc:sldMkLst>
      </pc:sldChg>
      <pc:sldChg chg="del">
        <pc:chgData name="Yoel Kortick" userId="167978f5-7f40-4909-85d5-d4149554ad4e" providerId="ADAL" clId="{EB5CFF90-8C79-42E4-9A23-2D3FA11D4D76}" dt="2023-07-02T12:58:08.018" v="8049" actId="47"/>
        <pc:sldMkLst>
          <pc:docMk/>
          <pc:sldMk cId="3413114982" sldId="1852"/>
        </pc:sldMkLst>
      </pc:sldChg>
      <pc:sldChg chg="del">
        <pc:chgData name="Yoel Kortick" userId="167978f5-7f40-4909-85d5-d4149554ad4e" providerId="ADAL" clId="{EB5CFF90-8C79-42E4-9A23-2D3FA11D4D76}" dt="2023-07-02T12:58:08.018" v="8049" actId="47"/>
        <pc:sldMkLst>
          <pc:docMk/>
          <pc:sldMk cId="1975961056" sldId="1853"/>
        </pc:sldMkLst>
      </pc:sldChg>
      <pc:sldChg chg="modSp add mod">
        <pc:chgData name="Yoel Kortick" userId="167978f5-7f40-4909-85d5-d4149554ad4e" providerId="ADAL" clId="{EB5CFF90-8C79-42E4-9A23-2D3FA11D4D76}" dt="2023-07-04T11:16:15.267" v="12767"/>
        <pc:sldMkLst>
          <pc:docMk/>
          <pc:sldMk cId="1434441375" sldId="1863"/>
        </pc:sldMkLst>
        <pc:spChg chg="mod">
          <ac:chgData name="Yoel Kortick" userId="167978f5-7f40-4909-85d5-d4149554ad4e" providerId="ADAL" clId="{EB5CFF90-8C79-42E4-9A23-2D3FA11D4D76}" dt="2023-07-04T11:16:15.267" v="12767"/>
          <ac:spMkLst>
            <pc:docMk/>
            <pc:sldMk cId="1434441375" sldId="1863"/>
            <ac:spMk id="3" creationId="{440E2C51-CB70-4EE1-8E6B-DADCB74DEC44}"/>
          </ac:spMkLst>
        </pc:spChg>
      </pc:sldChg>
      <pc:sldChg chg="del">
        <pc:chgData name="Yoel Kortick" userId="167978f5-7f40-4909-85d5-d4149554ad4e" providerId="ADAL" clId="{EB5CFF90-8C79-42E4-9A23-2D3FA11D4D76}" dt="2023-07-02T12:58:08.018" v="8049" actId="47"/>
        <pc:sldMkLst>
          <pc:docMk/>
          <pc:sldMk cId="595006770" sldId="1869"/>
        </pc:sldMkLst>
      </pc:sldChg>
      <pc:sldChg chg="del">
        <pc:chgData name="Yoel Kortick" userId="167978f5-7f40-4909-85d5-d4149554ad4e" providerId="ADAL" clId="{EB5CFF90-8C79-42E4-9A23-2D3FA11D4D76}" dt="2023-07-02T12:58:08.018" v="8049" actId="47"/>
        <pc:sldMkLst>
          <pc:docMk/>
          <pc:sldMk cId="1763145218" sldId="1870"/>
        </pc:sldMkLst>
      </pc:sldChg>
      <pc:sldChg chg="del">
        <pc:chgData name="Yoel Kortick" userId="167978f5-7f40-4909-85d5-d4149554ad4e" providerId="ADAL" clId="{EB5CFF90-8C79-42E4-9A23-2D3FA11D4D76}" dt="2023-07-02T12:58:08.018" v="8049" actId="47"/>
        <pc:sldMkLst>
          <pc:docMk/>
          <pc:sldMk cId="4130928694" sldId="1871"/>
        </pc:sldMkLst>
      </pc:sldChg>
      <pc:sldChg chg="del">
        <pc:chgData name="Yoel Kortick" userId="167978f5-7f40-4909-85d5-d4149554ad4e" providerId="ADAL" clId="{EB5CFF90-8C79-42E4-9A23-2D3FA11D4D76}" dt="2023-07-02T12:58:08.018" v="8049" actId="47"/>
        <pc:sldMkLst>
          <pc:docMk/>
          <pc:sldMk cId="1274225089" sldId="1872"/>
        </pc:sldMkLst>
      </pc:sldChg>
      <pc:sldChg chg="del">
        <pc:chgData name="Yoel Kortick" userId="167978f5-7f40-4909-85d5-d4149554ad4e" providerId="ADAL" clId="{EB5CFF90-8C79-42E4-9A23-2D3FA11D4D76}" dt="2023-07-02T12:58:08.018" v="8049" actId="47"/>
        <pc:sldMkLst>
          <pc:docMk/>
          <pc:sldMk cId="3665966013" sldId="1873"/>
        </pc:sldMkLst>
      </pc:sldChg>
      <pc:sldChg chg="del">
        <pc:chgData name="Yoel Kortick" userId="167978f5-7f40-4909-85d5-d4149554ad4e" providerId="ADAL" clId="{EB5CFF90-8C79-42E4-9A23-2D3FA11D4D76}" dt="2023-07-02T12:58:08.018" v="8049" actId="47"/>
        <pc:sldMkLst>
          <pc:docMk/>
          <pc:sldMk cId="964522123" sldId="1874"/>
        </pc:sldMkLst>
      </pc:sldChg>
      <pc:sldChg chg="del">
        <pc:chgData name="Yoel Kortick" userId="167978f5-7f40-4909-85d5-d4149554ad4e" providerId="ADAL" clId="{EB5CFF90-8C79-42E4-9A23-2D3FA11D4D76}" dt="2023-07-02T12:58:08.018" v="8049" actId="47"/>
        <pc:sldMkLst>
          <pc:docMk/>
          <pc:sldMk cId="444118386" sldId="1875"/>
        </pc:sldMkLst>
      </pc:sldChg>
      <pc:sldChg chg="del">
        <pc:chgData name="Yoel Kortick" userId="167978f5-7f40-4909-85d5-d4149554ad4e" providerId="ADAL" clId="{EB5CFF90-8C79-42E4-9A23-2D3FA11D4D76}" dt="2023-07-02T12:58:08.018" v="8049" actId="47"/>
        <pc:sldMkLst>
          <pc:docMk/>
          <pc:sldMk cId="3264099815" sldId="1877"/>
        </pc:sldMkLst>
      </pc:sldChg>
      <pc:sldChg chg="del">
        <pc:chgData name="Yoel Kortick" userId="167978f5-7f40-4909-85d5-d4149554ad4e" providerId="ADAL" clId="{EB5CFF90-8C79-42E4-9A23-2D3FA11D4D76}" dt="2023-07-02T12:58:08.018" v="8049" actId="47"/>
        <pc:sldMkLst>
          <pc:docMk/>
          <pc:sldMk cId="3733915964" sldId="1878"/>
        </pc:sldMkLst>
      </pc:sldChg>
      <pc:sldChg chg="del">
        <pc:chgData name="Yoel Kortick" userId="167978f5-7f40-4909-85d5-d4149554ad4e" providerId="ADAL" clId="{EB5CFF90-8C79-42E4-9A23-2D3FA11D4D76}" dt="2023-07-02T12:58:08.018" v="8049" actId="47"/>
        <pc:sldMkLst>
          <pc:docMk/>
          <pc:sldMk cId="3063896785" sldId="1879"/>
        </pc:sldMkLst>
      </pc:sldChg>
      <pc:sldChg chg="del">
        <pc:chgData name="Yoel Kortick" userId="167978f5-7f40-4909-85d5-d4149554ad4e" providerId="ADAL" clId="{EB5CFF90-8C79-42E4-9A23-2D3FA11D4D76}" dt="2023-07-02T12:58:08.018" v="8049" actId="47"/>
        <pc:sldMkLst>
          <pc:docMk/>
          <pc:sldMk cId="3061164056" sldId="1880"/>
        </pc:sldMkLst>
      </pc:sldChg>
      <pc:sldChg chg="del">
        <pc:chgData name="Yoel Kortick" userId="167978f5-7f40-4909-85d5-d4149554ad4e" providerId="ADAL" clId="{EB5CFF90-8C79-42E4-9A23-2D3FA11D4D76}" dt="2023-07-02T12:58:08.018" v="8049" actId="47"/>
        <pc:sldMkLst>
          <pc:docMk/>
          <pc:sldMk cId="517471072" sldId="1881"/>
        </pc:sldMkLst>
      </pc:sldChg>
      <pc:sldChg chg="del">
        <pc:chgData name="Yoel Kortick" userId="167978f5-7f40-4909-85d5-d4149554ad4e" providerId="ADAL" clId="{EB5CFF90-8C79-42E4-9A23-2D3FA11D4D76}" dt="2023-07-02T12:58:08.018" v="8049" actId="47"/>
        <pc:sldMkLst>
          <pc:docMk/>
          <pc:sldMk cId="2995008753" sldId="1882"/>
        </pc:sldMkLst>
      </pc:sldChg>
      <pc:sldChg chg="del">
        <pc:chgData name="Yoel Kortick" userId="167978f5-7f40-4909-85d5-d4149554ad4e" providerId="ADAL" clId="{EB5CFF90-8C79-42E4-9A23-2D3FA11D4D76}" dt="2023-07-02T12:58:08.018" v="8049" actId="47"/>
        <pc:sldMkLst>
          <pc:docMk/>
          <pc:sldMk cId="2721856422" sldId="1883"/>
        </pc:sldMkLst>
      </pc:sldChg>
      <pc:sldChg chg="del">
        <pc:chgData name="Yoel Kortick" userId="167978f5-7f40-4909-85d5-d4149554ad4e" providerId="ADAL" clId="{EB5CFF90-8C79-42E4-9A23-2D3FA11D4D76}" dt="2023-07-02T12:58:08.018" v="8049" actId="47"/>
        <pc:sldMkLst>
          <pc:docMk/>
          <pc:sldMk cId="3066171479" sldId="1884"/>
        </pc:sldMkLst>
      </pc:sldChg>
      <pc:sldChg chg="del">
        <pc:chgData name="Yoel Kortick" userId="167978f5-7f40-4909-85d5-d4149554ad4e" providerId="ADAL" clId="{EB5CFF90-8C79-42E4-9A23-2D3FA11D4D76}" dt="2023-07-02T12:58:08.018" v="8049" actId="47"/>
        <pc:sldMkLst>
          <pc:docMk/>
          <pc:sldMk cId="1501315914" sldId="1885"/>
        </pc:sldMkLst>
      </pc:sldChg>
      <pc:sldChg chg="del">
        <pc:chgData name="Yoel Kortick" userId="167978f5-7f40-4909-85d5-d4149554ad4e" providerId="ADAL" clId="{EB5CFF90-8C79-42E4-9A23-2D3FA11D4D76}" dt="2023-07-02T12:58:08.018" v="8049" actId="47"/>
        <pc:sldMkLst>
          <pc:docMk/>
          <pc:sldMk cId="2799277783" sldId="1887"/>
        </pc:sldMkLst>
      </pc:sldChg>
      <pc:sldChg chg="addSp delSp modSp add mod">
        <pc:chgData name="Yoel Kortick" userId="167978f5-7f40-4909-85d5-d4149554ad4e" providerId="ADAL" clId="{EB5CFF90-8C79-42E4-9A23-2D3FA11D4D76}" dt="2023-06-30T14:43:07.601" v="27" actId="27636"/>
        <pc:sldMkLst>
          <pc:docMk/>
          <pc:sldMk cId="3709975216" sldId="1888"/>
        </pc:sldMkLst>
        <pc:spChg chg="add del mod">
          <ac:chgData name="Yoel Kortick" userId="167978f5-7f40-4909-85d5-d4149554ad4e" providerId="ADAL" clId="{EB5CFF90-8C79-42E4-9A23-2D3FA11D4D76}" dt="2023-06-30T14:41:50.089" v="19" actId="478"/>
          <ac:spMkLst>
            <pc:docMk/>
            <pc:sldMk cId="3709975216" sldId="1888"/>
            <ac:spMk id="4" creationId="{632931EB-A722-A06B-D468-A113F9ABDC68}"/>
          </ac:spMkLst>
        </pc:spChg>
        <pc:spChg chg="del">
          <ac:chgData name="Yoel Kortick" userId="167978f5-7f40-4909-85d5-d4149554ad4e" providerId="ADAL" clId="{EB5CFF90-8C79-42E4-9A23-2D3FA11D4D76}" dt="2023-06-30T14:41:45.848" v="18" actId="478"/>
          <ac:spMkLst>
            <pc:docMk/>
            <pc:sldMk cId="3709975216" sldId="1888"/>
            <ac:spMk id="6" creationId="{A71215A1-7835-4033-9657-BEA33A271663}"/>
          </ac:spMkLst>
        </pc:spChg>
        <pc:spChg chg="add mod">
          <ac:chgData name="Yoel Kortick" userId="167978f5-7f40-4909-85d5-d4149554ad4e" providerId="ADAL" clId="{EB5CFF90-8C79-42E4-9A23-2D3FA11D4D76}" dt="2023-06-30T14:43:07.601" v="27" actId="27636"/>
          <ac:spMkLst>
            <pc:docMk/>
            <pc:sldMk cId="3709975216" sldId="1888"/>
            <ac:spMk id="7" creationId="{294F1EAF-08BA-676D-BE31-60B1ACC0E87F}"/>
          </ac:spMkLst>
        </pc:spChg>
      </pc:sldChg>
      <pc:sldChg chg="addSp delSp modSp add mod">
        <pc:chgData name="Yoel Kortick" userId="167978f5-7f40-4909-85d5-d4149554ad4e" providerId="ADAL" clId="{EB5CFF90-8C79-42E4-9A23-2D3FA11D4D76}" dt="2023-07-04T11:16:15.267" v="12767"/>
        <pc:sldMkLst>
          <pc:docMk/>
          <pc:sldMk cId="502313223" sldId="1889"/>
        </pc:sldMkLst>
        <pc:spChg chg="add del mod">
          <ac:chgData name="Yoel Kortick" userId="167978f5-7f40-4909-85d5-d4149554ad4e" providerId="ADAL" clId="{EB5CFF90-8C79-42E4-9A23-2D3FA11D4D76}" dt="2023-06-30T14:42:08.447" v="23" actId="478"/>
          <ac:spMkLst>
            <pc:docMk/>
            <pc:sldMk cId="502313223" sldId="1889"/>
            <ac:spMk id="4" creationId="{6A7508E1-3852-02C8-B92D-40DAA9F51276}"/>
          </ac:spMkLst>
        </pc:spChg>
        <pc:spChg chg="add mod">
          <ac:chgData name="Yoel Kortick" userId="167978f5-7f40-4909-85d5-d4149554ad4e" providerId="ADAL" clId="{EB5CFF90-8C79-42E4-9A23-2D3FA11D4D76}" dt="2023-07-04T11:16:15.267" v="12767"/>
          <ac:spMkLst>
            <pc:docMk/>
            <pc:sldMk cId="502313223" sldId="1889"/>
            <ac:spMk id="6" creationId="{9376E92D-1B0C-1F72-57A3-003D8C2F81F8}"/>
          </ac:spMkLst>
        </pc:spChg>
        <pc:spChg chg="del">
          <ac:chgData name="Yoel Kortick" userId="167978f5-7f40-4909-85d5-d4149554ad4e" providerId="ADAL" clId="{EB5CFF90-8C79-42E4-9A23-2D3FA11D4D76}" dt="2023-06-30T14:42:07.691" v="22" actId="478"/>
          <ac:spMkLst>
            <pc:docMk/>
            <pc:sldMk cId="502313223" sldId="1889"/>
            <ac:spMk id="7" creationId="{294F1EAF-08BA-676D-BE31-60B1ACC0E87F}"/>
          </ac:spMkLst>
        </pc:spChg>
      </pc:sldChg>
      <pc:sldChg chg="modSp add mod">
        <pc:chgData name="Yoel Kortick" userId="167978f5-7f40-4909-85d5-d4149554ad4e" providerId="ADAL" clId="{EB5CFF90-8C79-42E4-9A23-2D3FA11D4D76}" dt="2023-07-02T14:06:31.974" v="9915"/>
        <pc:sldMkLst>
          <pc:docMk/>
          <pc:sldMk cId="3649405248" sldId="1890"/>
        </pc:sldMkLst>
        <pc:spChg chg="mod">
          <ac:chgData name="Yoel Kortick" userId="167978f5-7f40-4909-85d5-d4149554ad4e" providerId="ADAL" clId="{EB5CFF90-8C79-42E4-9A23-2D3FA11D4D76}" dt="2023-07-02T14:06:31.974" v="9915"/>
          <ac:spMkLst>
            <pc:docMk/>
            <pc:sldMk cId="3649405248" sldId="1890"/>
            <ac:spMk id="3" creationId="{440E2C51-CB70-4EE1-8E6B-DADCB74DEC44}"/>
          </ac:spMkLst>
        </pc:spChg>
      </pc:sldChg>
      <pc:sldChg chg="modSp add mod">
        <pc:chgData name="Yoel Kortick" userId="167978f5-7f40-4909-85d5-d4149554ad4e" providerId="ADAL" clId="{EB5CFF90-8C79-42E4-9A23-2D3FA11D4D76}" dt="2023-06-30T14:48:14.941" v="47" actId="20577"/>
        <pc:sldMkLst>
          <pc:docMk/>
          <pc:sldMk cId="2343264024" sldId="1891"/>
        </pc:sldMkLst>
        <pc:spChg chg="mod">
          <ac:chgData name="Yoel Kortick" userId="167978f5-7f40-4909-85d5-d4149554ad4e" providerId="ADAL" clId="{EB5CFF90-8C79-42E4-9A23-2D3FA11D4D76}" dt="2023-06-30T14:48:14.941" v="47" actId="20577"/>
          <ac:spMkLst>
            <pc:docMk/>
            <pc:sldMk cId="2343264024" sldId="1891"/>
            <ac:spMk id="3" creationId="{440E2C51-CB70-4EE1-8E6B-DADCB74DEC44}"/>
          </ac:spMkLst>
        </pc:spChg>
      </pc:sldChg>
      <pc:sldChg chg="modSp add del mod">
        <pc:chgData name="Yoel Kortick" userId="167978f5-7f40-4909-85d5-d4149554ad4e" providerId="ADAL" clId="{EB5CFF90-8C79-42E4-9A23-2D3FA11D4D76}" dt="2023-07-02T11:23:32.099" v="6572" actId="47"/>
        <pc:sldMkLst>
          <pc:docMk/>
          <pc:sldMk cId="346295272" sldId="1892"/>
        </pc:sldMkLst>
        <pc:spChg chg="mod">
          <ac:chgData name="Yoel Kortick" userId="167978f5-7f40-4909-85d5-d4149554ad4e" providerId="ADAL" clId="{EB5CFF90-8C79-42E4-9A23-2D3FA11D4D76}" dt="2023-06-30T14:48:31.814" v="56" actId="20577"/>
          <ac:spMkLst>
            <pc:docMk/>
            <pc:sldMk cId="346295272" sldId="1892"/>
            <ac:spMk id="3" creationId="{440E2C51-CB70-4EE1-8E6B-DADCB74DEC44}"/>
          </ac:spMkLst>
        </pc:spChg>
      </pc:sldChg>
      <pc:sldChg chg="modSp add del mod">
        <pc:chgData name="Yoel Kortick" userId="167978f5-7f40-4909-85d5-d4149554ad4e" providerId="ADAL" clId="{EB5CFF90-8C79-42E4-9A23-2D3FA11D4D76}" dt="2023-07-02T11:23:32.099" v="6572" actId="47"/>
        <pc:sldMkLst>
          <pc:docMk/>
          <pc:sldMk cId="1694051181" sldId="1893"/>
        </pc:sldMkLst>
        <pc:spChg chg="mod">
          <ac:chgData name="Yoel Kortick" userId="167978f5-7f40-4909-85d5-d4149554ad4e" providerId="ADAL" clId="{EB5CFF90-8C79-42E4-9A23-2D3FA11D4D76}" dt="2023-06-30T14:48:56.411" v="58"/>
          <ac:spMkLst>
            <pc:docMk/>
            <pc:sldMk cId="1694051181" sldId="1893"/>
            <ac:spMk id="3" creationId="{440E2C51-CB70-4EE1-8E6B-DADCB74DEC44}"/>
          </ac:spMkLst>
        </pc:spChg>
      </pc:sldChg>
      <pc:sldChg chg="modSp add mod">
        <pc:chgData name="Yoel Kortick" userId="167978f5-7f40-4909-85d5-d4149554ad4e" providerId="ADAL" clId="{EB5CFF90-8C79-42E4-9A23-2D3FA11D4D76}" dt="2023-06-30T14:49:07.597" v="60"/>
        <pc:sldMkLst>
          <pc:docMk/>
          <pc:sldMk cId="2904902847" sldId="1894"/>
        </pc:sldMkLst>
        <pc:spChg chg="mod">
          <ac:chgData name="Yoel Kortick" userId="167978f5-7f40-4909-85d5-d4149554ad4e" providerId="ADAL" clId="{EB5CFF90-8C79-42E4-9A23-2D3FA11D4D76}" dt="2023-06-30T14:49:07.597" v="60"/>
          <ac:spMkLst>
            <pc:docMk/>
            <pc:sldMk cId="2904902847" sldId="1894"/>
            <ac:spMk id="3" creationId="{440E2C51-CB70-4EE1-8E6B-DADCB74DEC44}"/>
          </ac:spMkLst>
        </pc:spChg>
      </pc:sldChg>
      <pc:sldChg chg="modSp add del mod">
        <pc:chgData name="Yoel Kortick" userId="167978f5-7f40-4909-85d5-d4149554ad4e" providerId="ADAL" clId="{EB5CFF90-8C79-42E4-9A23-2D3FA11D4D76}" dt="2023-07-02T12:58:08.018" v="8049" actId="47"/>
        <pc:sldMkLst>
          <pc:docMk/>
          <pc:sldMk cId="1300427827" sldId="1895"/>
        </pc:sldMkLst>
        <pc:spChg chg="mod">
          <ac:chgData name="Yoel Kortick" userId="167978f5-7f40-4909-85d5-d4149554ad4e" providerId="ADAL" clId="{EB5CFF90-8C79-42E4-9A23-2D3FA11D4D76}" dt="2023-06-30T14:49:38.625" v="62"/>
          <ac:spMkLst>
            <pc:docMk/>
            <pc:sldMk cId="1300427827" sldId="1895"/>
            <ac:spMk id="3" creationId="{440E2C51-CB70-4EE1-8E6B-DADCB74DEC44}"/>
          </ac:spMkLst>
        </pc:spChg>
      </pc:sldChg>
      <pc:sldChg chg="modSp add mod">
        <pc:chgData name="Yoel Kortick" userId="167978f5-7f40-4909-85d5-d4149554ad4e" providerId="ADAL" clId="{EB5CFF90-8C79-42E4-9A23-2D3FA11D4D76}" dt="2023-07-02T06:47:12.867" v="630" actId="20577"/>
        <pc:sldMkLst>
          <pc:docMk/>
          <pc:sldMk cId="2821596750" sldId="1896"/>
        </pc:sldMkLst>
        <pc:spChg chg="mod">
          <ac:chgData name="Yoel Kortick" userId="167978f5-7f40-4909-85d5-d4149554ad4e" providerId="ADAL" clId="{EB5CFF90-8C79-42E4-9A23-2D3FA11D4D76}" dt="2023-07-02T06:47:12.867" v="630" actId="20577"/>
          <ac:spMkLst>
            <pc:docMk/>
            <pc:sldMk cId="2821596750" sldId="1896"/>
            <ac:spMk id="3" creationId="{440E2C51-CB70-4EE1-8E6B-DADCB74DEC44}"/>
          </ac:spMkLst>
        </pc:spChg>
      </pc:sldChg>
      <pc:sldChg chg="delSp modSp add mod ord">
        <pc:chgData name="Yoel Kortick" userId="167978f5-7f40-4909-85d5-d4149554ad4e" providerId="ADAL" clId="{EB5CFF90-8C79-42E4-9A23-2D3FA11D4D76}" dt="2023-07-02T10:09:12.085" v="4116"/>
        <pc:sldMkLst>
          <pc:docMk/>
          <pc:sldMk cId="4221218357" sldId="1897"/>
        </pc:sldMkLst>
        <pc:spChg chg="mod">
          <ac:chgData name="Yoel Kortick" userId="167978f5-7f40-4909-85d5-d4149554ad4e" providerId="ADAL" clId="{EB5CFF90-8C79-42E4-9A23-2D3FA11D4D76}" dt="2023-07-02T06:47:28.199" v="647" actId="20577"/>
          <ac:spMkLst>
            <pc:docMk/>
            <pc:sldMk cId="4221218357" sldId="1897"/>
            <ac:spMk id="5" creationId="{E8A1DDA2-AC00-41D8-9746-AC602EB1E40A}"/>
          </ac:spMkLst>
        </pc:spChg>
        <pc:spChg chg="mod">
          <ac:chgData name="Yoel Kortick" userId="167978f5-7f40-4909-85d5-d4149554ad4e" providerId="ADAL" clId="{EB5CFF90-8C79-42E4-9A23-2D3FA11D4D76}" dt="2023-07-02T10:09:09.635" v="4114" actId="313"/>
          <ac:spMkLst>
            <pc:docMk/>
            <pc:sldMk cId="4221218357" sldId="1897"/>
            <ac:spMk id="6" creationId="{A71215A1-7835-4033-9657-BEA33A271663}"/>
          </ac:spMkLst>
        </pc:spChg>
        <pc:picChg chg="del">
          <ac:chgData name="Yoel Kortick" userId="167978f5-7f40-4909-85d5-d4149554ad4e" providerId="ADAL" clId="{EB5CFF90-8C79-42E4-9A23-2D3FA11D4D76}" dt="2023-07-02T06:52:28.692" v="713" actId="478"/>
          <ac:picMkLst>
            <pc:docMk/>
            <pc:sldMk cId="4221218357" sldId="1897"/>
            <ac:picMk id="4" creationId="{91C70D19-AADD-4A93-88A0-EF75952EF36B}"/>
          </ac:picMkLst>
        </pc:picChg>
      </pc:sldChg>
      <pc:sldChg chg="addSp delSp modSp add mod">
        <pc:chgData name="Yoel Kortick" userId="167978f5-7f40-4909-85d5-d4149554ad4e" providerId="ADAL" clId="{EB5CFF90-8C79-42E4-9A23-2D3FA11D4D76}" dt="2023-07-02T07:33:26.046" v="2236" actId="11529"/>
        <pc:sldMkLst>
          <pc:docMk/>
          <pc:sldMk cId="4141728747" sldId="1898"/>
        </pc:sldMkLst>
        <pc:spChg chg="add mod">
          <ac:chgData name="Yoel Kortick" userId="167978f5-7f40-4909-85d5-d4149554ad4e" providerId="ADAL" clId="{EB5CFF90-8C79-42E4-9A23-2D3FA11D4D76}" dt="2023-07-02T06:53:12.382" v="741" actId="208"/>
          <ac:spMkLst>
            <pc:docMk/>
            <pc:sldMk cId="4141728747" sldId="1898"/>
            <ac:spMk id="3" creationId="{8FCC9101-2F57-7192-4840-242681388E6C}"/>
          </ac:spMkLst>
        </pc:spChg>
        <pc:spChg chg="mod">
          <ac:chgData name="Yoel Kortick" userId="167978f5-7f40-4909-85d5-d4149554ad4e" providerId="ADAL" clId="{EB5CFF90-8C79-42E4-9A23-2D3FA11D4D76}" dt="2023-07-02T07:33:18.241" v="2235"/>
          <ac:spMkLst>
            <pc:docMk/>
            <pc:sldMk cId="4141728747" sldId="1898"/>
            <ac:spMk id="5" creationId="{E8A1DDA2-AC00-41D8-9746-AC602EB1E40A}"/>
          </ac:spMkLst>
        </pc:spChg>
        <pc:spChg chg="add">
          <ac:chgData name="Yoel Kortick" userId="167978f5-7f40-4909-85d5-d4149554ad4e" providerId="ADAL" clId="{EB5CFF90-8C79-42E4-9A23-2D3FA11D4D76}" dt="2023-07-02T07:33:26.046" v="2236" actId="11529"/>
          <ac:spMkLst>
            <pc:docMk/>
            <pc:sldMk cId="4141728747" sldId="1898"/>
            <ac:spMk id="6" creationId="{EF3EC266-8A3A-E6D3-7810-A06101C335D3}"/>
          </ac:spMkLst>
        </pc:spChg>
        <pc:spChg chg="del">
          <ac:chgData name="Yoel Kortick" userId="167978f5-7f40-4909-85d5-d4149554ad4e" providerId="ADAL" clId="{EB5CFF90-8C79-42E4-9A23-2D3FA11D4D76}" dt="2023-07-02T06:52:54.420" v="723" actId="478"/>
          <ac:spMkLst>
            <pc:docMk/>
            <pc:sldMk cId="4141728747" sldId="1898"/>
            <ac:spMk id="7" creationId="{C81CF513-6E8D-4917-E515-BBC5BE0846DD}"/>
          </ac:spMkLst>
        </pc:spChg>
        <pc:spChg chg="del">
          <ac:chgData name="Yoel Kortick" userId="167978f5-7f40-4909-85d5-d4149554ad4e" providerId="ADAL" clId="{EB5CFF90-8C79-42E4-9A23-2D3FA11D4D76}" dt="2023-07-02T06:52:53.091" v="722" actId="478"/>
          <ac:spMkLst>
            <pc:docMk/>
            <pc:sldMk cId="4141728747" sldId="1898"/>
            <ac:spMk id="10" creationId="{61BA0D88-51B8-4234-A7C5-D36B89455D4E}"/>
          </ac:spMkLst>
        </pc:spChg>
        <pc:spChg chg="del">
          <ac:chgData name="Yoel Kortick" userId="167978f5-7f40-4909-85d5-d4149554ad4e" providerId="ADAL" clId="{EB5CFF90-8C79-42E4-9A23-2D3FA11D4D76}" dt="2023-07-02T06:52:52.332" v="721" actId="478"/>
          <ac:spMkLst>
            <pc:docMk/>
            <pc:sldMk cId="4141728747" sldId="1898"/>
            <ac:spMk id="11" creationId="{C7881CAF-AD6A-4E16-AE93-5EBA5991E34D}"/>
          </ac:spMkLst>
        </pc:spChg>
        <pc:spChg chg="del">
          <ac:chgData name="Yoel Kortick" userId="167978f5-7f40-4909-85d5-d4149554ad4e" providerId="ADAL" clId="{EB5CFF90-8C79-42E4-9A23-2D3FA11D4D76}" dt="2023-07-02T06:52:50.955" v="720" actId="478"/>
          <ac:spMkLst>
            <pc:docMk/>
            <pc:sldMk cId="4141728747" sldId="1898"/>
            <ac:spMk id="12" creationId="{B72EB870-82BA-4A40-BD1C-8681EC67E9AB}"/>
          </ac:spMkLst>
        </pc:spChg>
        <pc:spChg chg="del">
          <ac:chgData name="Yoel Kortick" userId="167978f5-7f40-4909-85d5-d4149554ad4e" providerId="ADAL" clId="{EB5CFF90-8C79-42E4-9A23-2D3FA11D4D76}" dt="2023-07-02T06:52:56.213" v="724" actId="478"/>
          <ac:spMkLst>
            <pc:docMk/>
            <pc:sldMk cId="4141728747" sldId="1898"/>
            <ac:spMk id="13" creationId="{81A26E59-59DD-41C1-8AC9-2AB5B30788DD}"/>
          </ac:spMkLst>
        </pc:spChg>
      </pc:sldChg>
      <pc:sldChg chg="modSp add mod">
        <pc:chgData name="Yoel Kortick" userId="167978f5-7f40-4909-85d5-d4149554ad4e" providerId="ADAL" clId="{EB5CFF90-8C79-42E4-9A23-2D3FA11D4D76}" dt="2023-07-02T07:16:03.375" v="1804" actId="33524"/>
        <pc:sldMkLst>
          <pc:docMk/>
          <pc:sldMk cId="2580472570" sldId="1899"/>
        </pc:sldMkLst>
        <pc:spChg chg="mod">
          <ac:chgData name="Yoel Kortick" userId="167978f5-7f40-4909-85d5-d4149554ad4e" providerId="ADAL" clId="{EB5CFF90-8C79-42E4-9A23-2D3FA11D4D76}" dt="2023-07-02T07:16:03.375" v="1804" actId="33524"/>
          <ac:spMkLst>
            <pc:docMk/>
            <pc:sldMk cId="2580472570" sldId="1899"/>
            <ac:spMk id="6" creationId="{A71215A1-7835-4033-9657-BEA33A271663}"/>
          </ac:spMkLst>
        </pc:spChg>
      </pc:sldChg>
      <pc:sldChg chg="addSp delSp modSp add mod">
        <pc:chgData name="Yoel Kortick" userId="167978f5-7f40-4909-85d5-d4149554ad4e" providerId="ADAL" clId="{EB5CFF90-8C79-42E4-9A23-2D3FA11D4D76}" dt="2023-07-02T07:34:19.864" v="2267" actId="1035"/>
        <pc:sldMkLst>
          <pc:docMk/>
          <pc:sldMk cId="619483314" sldId="1900"/>
        </pc:sldMkLst>
        <pc:spChg chg="add del mod">
          <ac:chgData name="Yoel Kortick" userId="167978f5-7f40-4909-85d5-d4149554ad4e" providerId="ADAL" clId="{EB5CFF90-8C79-42E4-9A23-2D3FA11D4D76}" dt="2023-07-02T07:00:10.748" v="1413" actId="478"/>
          <ac:spMkLst>
            <pc:docMk/>
            <pc:sldMk cId="619483314" sldId="1900"/>
            <ac:spMk id="4" creationId="{FFC0360D-C641-AF5B-99EA-8A27DF4D8B4C}"/>
          </ac:spMkLst>
        </pc:spChg>
        <pc:spChg chg="del">
          <ac:chgData name="Yoel Kortick" userId="167978f5-7f40-4909-85d5-d4149554ad4e" providerId="ADAL" clId="{EB5CFF90-8C79-42E4-9A23-2D3FA11D4D76}" dt="2023-07-02T07:00:08.591" v="1412" actId="478"/>
          <ac:spMkLst>
            <pc:docMk/>
            <pc:sldMk cId="619483314" sldId="1900"/>
            <ac:spMk id="6" creationId="{A71215A1-7835-4033-9657-BEA33A271663}"/>
          </ac:spMkLst>
        </pc:spChg>
        <pc:spChg chg="add mod">
          <ac:chgData name="Yoel Kortick" userId="167978f5-7f40-4909-85d5-d4149554ad4e" providerId="ADAL" clId="{EB5CFF90-8C79-42E4-9A23-2D3FA11D4D76}" dt="2023-07-02T07:01:26.663" v="1444" actId="14100"/>
          <ac:spMkLst>
            <pc:docMk/>
            <pc:sldMk cId="619483314" sldId="1900"/>
            <ac:spMk id="9" creationId="{D93E33BC-7C22-20E2-B28A-24C89387FF1C}"/>
          </ac:spMkLst>
        </pc:spChg>
        <pc:spChg chg="add mod">
          <ac:chgData name="Yoel Kortick" userId="167978f5-7f40-4909-85d5-d4149554ad4e" providerId="ADAL" clId="{EB5CFF90-8C79-42E4-9A23-2D3FA11D4D76}" dt="2023-07-02T07:01:39.866" v="1463" actId="14100"/>
          <ac:spMkLst>
            <pc:docMk/>
            <pc:sldMk cId="619483314" sldId="1900"/>
            <ac:spMk id="10" creationId="{9719D696-6565-0C6A-C653-0F015CF343BD}"/>
          </ac:spMkLst>
        </pc:spChg>
        <pc:spChg chg="add mod">
          <ac:chgData name="Yoel Kortick" userId="167978f5-7f40-4909-85d5-d4149554ad4e" providerId="ADAL" clId="{EB5CFF90-8C79-42E4-9A23-2D3FA11D4D76}" dt="2023-07-02T07:05:13.495" v="1670" actId="1036"/>
          <ac:spMkLst>
            <pc:docMk/>
            <pc:sldMk cId="619483314" sldId="1900"/>
            <ac:spMk id="11" creationId="{03AD7E63-6A07-2048-3683-824D4DA2777D}"/>
          </ac:spMkLst>
        </pc:spChg>
        <pc:spChg chg="add mod">
          <ac:chgData name="Yoel Kortick" userId="167978f5-7f40-4909-85d5-d4149554ad4e" providerId="ADAL" clId="{EB5CFF90-8C79-42E4-9A23-2D3FA11D4D76}" dt="2023-07-02T07:02:52.142" v="1512" actId="33524"/>
          <ac:spMkLst>
            <pc:docMk/>
            <pc:sldMk cId="619483314" sldId="1900"/>
            <ac:spMk id="12" creationId="{C8EAFE7B-5F29-54E2-44AC-402A3DC4A64F}"/>
          </ac:spMkLst>
        </pc:spChg>
        <pc:spChg chg="add mod">
          <ac:chgData name="Yoel Kortick" userId="167978f5-7f40-4909-85d5-d4149554ad4e" providerId="ADAL" clId="{EB5CFF90-8C79-42E4-9A23-2D3FA11D4D76}" dt="2023-07-02T07:03:54.969" v="1520" actId="14100"/>
          <ac:spMkLst>
            <pc:docMk/>
            <pc:sldMk cId="619483314" sldId="1900"/>
            <ac:spMk id="14" creationId="{2D7D7759-2F42-90DA-F52D-83C0EA0701A2}"/>
          </ac:spMkLst>
        </pc:spChg>
        <pc:spChg chg="add mod">
          <ac:chgData name="Yoel Kortick" userId="167978f5-7f40-4909-85d5-d4149554ad4e" providerId="ADAL" clId="{EB5CFF90-8C79-42E4-9A23-2D3FA11D4D76}" dt="2023-07-02T07:04:31.132" v="1659" actId="1076"/>
          <ac:spMkLst>
            <pc:docMk/>
            <pc:sldMk cId="619483314" sldId="1900"/>
            <ac:spMk id="15" creationId="{87177807-57D2-89FC-4A33-3C60B8EDEF97}"/>
          </ac:spMkLst>
        </pc:spChg>
        <pc:spChg chg="add mod">
          <ac:chgData name="Yoel Kortick" userId="167978f5-7f40-4909-85d5-d4149554ad4e" providerId="ADAL" clId="{EB5CFF90-8C79-42E4-9A23-2D3FA11D4D76}" dt="2023-07-02T07:33:49.021" v="2261" actId="20577"/>
          <ac:spMkLst>
            <pc:docMk/>
            <pc:sldMk cId="619483314" sldId="1900"/>
            <ac:spMk id="34" creationId="{199C1C74-95F2-FA05-699A-846CA7F571CF}"/>
          </ac:spMkLst>
        </pc:spChg>
        <pc:picChg chg="add mod">
          <ac:chgData name="Yoel Kortick" userId="167978f5-7f40-4909-85d5-d4149554ad4e" providerId="ADAL" clId="{EB5CFF90-8C79-42E4-9A23-2D3FA11D4D76}" dt="2023-07-02T07:04:39.934" v="1662" actId="208"/>
          <ac:picMkLst>
            <pc:docMk/>
            <pc:sldMk cId="619483314" sldId="1900"/>
            <ac:picMk id="8" creationId="{B2E1A180-B78D-9FE4-FAE6-33CEDC194807}"/>
          </ac:picMkLst>
        </pc:picChg>
        <pc:picChg chg="add mod">
          <ac:chgData name="Yoel Kortick" userId="167978f5-7f40-4909-85d5-d4149554ad4e" providerId="ADAL" clId="{EB5CFF90-8C79-42E4-9A23-2D3FA11D4D76}" dt="2023-07-02T07:03:43.837" v="1515" actId="571"/>
          <ac:picMkLst>
            <pc:docMk/>
            <pc:sldMk cId="619483314" sldId="1900"/>
            <ac:picMk id="13" creationId="{E1B37ABF-160F-8564-DEBF-188021DDB12D}"/>
          </ac:picMkLst>
        </pc:picChg>
        <pc:cxnChg chg="add mod">
          <ac:chgData name="Yoel Kortick" userId="167978f5-7f40-4909-85d5-d4149554ad4e" providerId="ADAL" clId="{EB5CFF90-8C79-42E4-9A23-2D3FA11D4D76}" dt="2023-07-02T07:05:13.495" v="1670" actId="1036"/>
          <ac:cxnSpMkLst>
            <pc:docMk/>
            <pc:sldMk cId="619483314" sldId="1900"/>
            <ac:cxnSpMk id="17" creationId="{DD6A7873-9921-CDA7-A156-333C4C64D4ED}"/>
          </ac:cxnSpMkLst>
        </pc:cxnChg>
        <pc:cxnChg chg="add mod">
          <ac:chgData name="Yoel Kortick" userId="167978f5-7f40-4909-85d5-d4149554ad4e" providerId="ADAL" clId="{EB5CFF90-8C79-42E4-9A23-2D3FA11D4D76}" dt="2023-07-02T07:06:00.939" v="1694" actId="1037"/>
          <ac:cxnSpMkLst>
            <pc:docMk/>
            <pc:sldMk cId="619483314" sldId="1900"/>
            <ac:cxnSpMk id="18" creationId="{CB03FA24-E7FA-1FC4-239A-EBC3EB67E13C}"/>
          </ac:cxnSpMkLst>
        </pc:cxnChg>
        <pc:cxnChg chg="add mod">
          <ac:chgData name="Yoel Kortick" userId="167978f5-7f40-4909-85d5-d4149554ad4e" providerId="ADAL" clId="{EB5CFF90-8C79-42E4-9A23-2D3FA11D4D76}" dt="2023-07-02T07:05:25.902" v="1674" actId="14100"/>
          <ac:cxnSpMkLst>
            <pc:docMk/>
            <pc:sldMk cId="619483314" sldId="1900"/>
            <ac:cxnSpMk id="21" creationId="{5C874922-5985-500C-122E-7C825B6BCD8B}"/>
          </ac:cxnSpMkLst>
        </pc:cxnChg>
        <pc:cxnChg chg="add mod">
          <ac:chgData name="Yoel Kortick" userId="167978f5-7f40-4909-85d5-d4149554ad4e" providerId="ADAL" clId="{EB5CFF90-8C79-42E4-9A23-2D3FA11D4D76}" dt="2023-07-02T07:05:49.479" v="1690" actId="14100"/>
          <ac:cxnSpMkLst>
            <pc:docMk/>
            <pc:sldMk cId="619483314" sldId="1900"/>
            <ac:cxnSpMk id="24" creationId="{90255F54-95C6-974A-489A-FA6859E82107}"/>
          </ac:cxnSpMkLst>
        </pc:cxnChg>
        <pc:cxnChg chg="add mod">
          <ac:chgData name="Yoel Kortick" userId="167978f5-7f40-4909-85d5-d4149554ad4e" providerId="ADAL" clId="{EB5CFF90-8C79-42E4-9A23-2D3FA11D4D76}" dt="2023-07-02T07:05:46.741" v="1689" actId="14100"/>
          <ac:cxnSpMkLst>
            <pc:docMk/>
            <pc:sldMk cId="619483314" sldId="1900"/>
            <ac:cxnSpMk id="25" creationId="{F8C1B6B1-1E32-236C-51E2-613B782841B4}"/>
          </ac:cxnSpMkLst>
        </pc:cxnChg>
        <pc:cxnChg chg="add mod">
          <ac:chgData name="Yoel Kortick" userId="167978f5-7f40-4909-85d5-d4149554ad4e" providerId="ADAL" clId="{EB5CFF90-8C79-42E4-9A23-2D3FA11D4D76}" dt="2023-07-02T07:05:57.065" v="1692" actId="14100"/>
          <ac:cxnSpMkLst>
            <pc:docMk/>
            <pc:sldMk cId="619483314" sldId="1900"/>
            <ac:cxnSpMk id="28" creationId="{3DFBBA87-C28E-EF93-4961-334B2D6C45DA}"/>
          </ac:cxnSpMkLst>
        </pc:cxnChg>
        <pc:cxnChg chg="add mod">
          <ac:chgData name="Yoel Kortick" userId="167978f5-7f40-4909-85d5-d4149554ad4e" providerId="ADAL" clId="{EB5CFF90-8C79-42E4-9A23-2D3FA11D4D76}" dt="2023-07-02T07:06:07.621" v="1696" actId="14100"/>
          <ac:cxnSpMkLst>
            <pc:docMk/>
            <pc:sldMk cId="619483314" sldId="1900"/>
            <ac:cxnSpMk id="30" creationId="{D560C5A9-5D9D-F2DA-19A4-AFDA75881969}"/>
          </ac:cxnSpMkLst>
        </pc:cxnChg>
        <pc:cxnChg chg="add mod">
          <ac:chgData name="Yoel Kortick" userId="167978f5-7f40-4909-85d5-d4149554ad4e" providerId="ADAL" clId="{EB5CFF90-8C79-42E4-9A23-2D3FA11D4D76}" dt="2023-07-02T07:06:17.531" v="1698" actId="14100"/>
          <ac:cxnSpMkLst>
            <pc:docMk/>
            <pc:sldMk cId="619483314" sldId="1900"/>
            <ac:cxnSpMk id="32" creationId="{9734D39A-1B55-1DD8-901F-1FB4CC86CCE1}"/>
          </ac:cxnSpMkLst>
        </pc:cxnChg>
        <pc:cxnChg chg="add mod">
          <ac:chgData name="Yoel Kortick" userId="167978f5-7f40-4909-85d5-d4149554ad4e" providerId="ADAL" clId="{EB5CFF90-8C79-42E4-9A23-2D3FA11D4D76}" dt="2023-07-02T07:34:19.864" v="2267" actId="1035"/>
          <ac:cxnSpMkLst>
            <pc:docMk/>
            <pc:sldMk cId="619483314" sldId="1900"/>
            <ac:cxnSpMk id="35" creationId="{BCBDCD87-2CE9-4225-7A9D-00F63AABCECE}"/>
          </ac:cxnSpMkLst>
        </pc:cxnChg>
        <pc:cxnChg chg="add mod">
          <ac:chgData name="Yoel Kortick" userId="167978f5-7f40-4909-85d5-d4149554ad4e" providerId="ADAL" clId="{EB5CFF90-8C79-42E4-9A23-2D3FA11D4D76}" dt="2023-07-02T07:34:05.427" v="2264" actId="14100"/>
          <ac:cxnSpMkLst>
            <pc:docMk/>
            <pc:sldMk cId="619483314" sldId="1900"/>
            <ac:cxnSpMk id="36" creationId="{967527A7-62A6-C075-4502-9B56D8646E66}"/>
          </ac:cxnSpMkLst>
        </pc:cxnChg>
      </pc:sldChg>
      <pc:sldChg chg="addSp delSp modSp add mod">
        <pc:chgData name="Yoel Kortick" userId="167978f5-7f40-4909-85d5-d4149554ad4e" providerId="ADAL" clId="{EB5CFF90-8C79-42E4-9A23-2D3FA11D4D76}" dt="2023-07-02T07:23:59.324" v="1950" actId="14100"/>
        <pc:sldMkLst>
          <pc:docMk/>
          <pc:sldMk cId="1074663965" sldId="1901"/>
        </pc:sldMkLst>
        <pc:spChg chg="del mod">
          <ac:chgData name="Yoel Kortick" userId="167978f5-7f40-4909-85d5-d4149554ad4e" providerId="ADAL" clId="{EB5CFF90-8C79-42E4-9A23-2D3FA11D4D76}" dt="2023-07-02T07:21:10.778" v="1809" actId="478"/>
          <ac:spMkLst>
            <pc:docMk/>
            <pc:sldMk cId="1074663965" sldId="1901"/>
            <ac:spMk id="6" creationId="{A71215A1-7835-4033-9657-BEA33A271663}"/>
          </ac:spMkLst>
        </pc:spChg>
        <pc:spChg chg="add del mod">
          <ac:chgData name="Yoel Kortick" userId="167978f5-7f40-4909-85d5-d4149554ad4e" providerId="ADAL" clId="{EB5CFF90-8C79-42E4-9A23-2D3FA11D4D76}" dt="2023-07-02T07:21:13.134" v="1810" actId="478"/>
          <ac:spMkLst>
            <pc:docMk/>
            <pc:sldMk cId="1074663965" sldId="1901"/>
            <ac:spMk id="8" creationId="{B72F5F54-A4E5-CB4E-A6D1-C3F0493A4567}"/>
          </ac:spMkLst>
        </pc:spChg>
        <pc:spChg chg="add">
          <ac:chgData name="Yoel Kortick" userId="167978f5-7f40-4909-85d5-d4149554ad4e" providerId="ADAL" clId="{EB5CFF90-8C79-42E4-9A23-2D3FA11D4D76}" dt="2023-07-02T07:21:26.306" v="1811" actId="11529"/>
          <ac:spMkLst>
            <pc:docMk/>
            <pc:sldMk cId="1074663965" sldId="1901"/>
            <ac:spMk id="9" creationId="{095A9266-BF8F-A7F8-B8A3-604497A9CD1A}"/>
          </ac:spMkLst>
        </pc:spChg>
        <pc:spChg chg="add">
          <ac:chgData name="Yoel Kortick" userId="167978f5-7f40-4909-85d5-d4149554ad4e" providerId="ADAL" clId="{EB5CFF90-8C79-42E4-9A23-2D3FA11D4D76}" dt="2023-07-02T07:21:39.556" v="1812" actId="11529"/>
          <ac:spMkLst>
            <pc:docMk/>
            <pc:sldMk cId="1074663965" sldId="1901"/>
            <ac:spMk id="10" creationId="{2B9C9F49-0F1F-F57D-A38F-28BCBCD2C46E}"/>
          </ac:spMkLst>
        </pc:spChg>
        <pc:spChg chg="add mod">
          <ac:chgData name="Yoel Kortick" userId="167978f5-7f40-4909-85d5-d4149554ad4e" providerId="ADAL" clId="{EB5CFF90-8C79-42E4-9A23-2D3FA11D4D76}" dt="2023-07-02T07:23:59.324" v="1950" actId="14100"/>
          <ac:spMkLst>
            <pc:docMk/>
            <pc:sldMk cId="1074663965" sldId="1901"/>
            <ac:spMk id="11" creationId="{01B2189D-76AD-61EB-3A0E-589C121550D1}"/>
          </ac:spMkLst>
        </pc:spChg>
        <pc:picChg chg="add mod ord">
          <ac:chgData name="Yoel Kortick" userId="167978f5-7f40-4909-85d5-d4149554ad4e" providerId="ADAL" clId="{EB5CFF90-8C79-42E4-9A23-2D3FA11D4D76}" dt="2023-07-02T07:21:44.166" v="1813" actId="208"/>
          <ac:picMkLst>
            <pc:docMk/>
            <pc:sldMk cId="1074663965" sldId="1901"/>
            <ac:picMk id="4" creationId="{10289C79-5F7D-1418-236D-1A9148B39105}"/>
          </ac:picMkLst>
        </pc:picChg>
      </pc:sldChg>
      <pc:sldChg chg="addSp modSp add mod">
        <pc:chgData name="Yoel Kortick" userId="167978f5-7f40-4909-85d5-d4149554ad4e" providerId="ADAL" clId="{EB5CFF90-8C79-42E4-9A23-2D3FA11D4D76}" dt="2023-07-04T11:16:15.267" v="12767"/>
        <pc:sldMkLst>
          <pc:docMk/>
          <pc:sldMk cId="1430534147" sldId="1902"/>
        </pc:sldMkLst>
        <pc:spChg chg="add mod">
          <ac:chgData name="Yoel Kortick" userId="167978f5-7f40-4909-85d5-d4149554ad4e" providerId="ADAL" clId="{EB5CFF90-8C79-42E4-9A23-2D3FA11D4D76}" dt="2023-07-02T07:27:23.557" v="2036" actId="1035"/>
          <ac:spMkLst>
            <pc:docMk/>
            <pc:sldMk cId="1430534147" sldId="1902"/>
            <ac:spMk id="3" creationId="{5F16C9E9-084A-278D-1AD4-AEE1B01F5802}"/>
          </ac:spMkLst>
        </pc:spChg>
        <pc:spChg chg="add mod">
          <ac:chgData name="Yoel Kortick" userId="167978f5-7f40-4909-85d5-d4149554ad4e" providerId="ADAL" clId="{EB5CFF90-8C79-42E4-9A23-2D3FA11D4D76}" dt="2023-07-02T07:27:59.964" v="2088" actId="6549"/>
          <ac:spMkLst>
            <pc:docMk/>
            <pc:sldMk cId="1430534147" sldId="1902"/>
            <ac:spMk id="4" creationId="{5FE18AA8-0B87-37D5-6BF3-451BDAA0B9A7}"/>
          </ac:spMkLst>
        </pc:spChg>
        <pc:spChg chg="mod">
          <ac:chgData name="Yoel Kortick" userId="167978f5-7f40-4909-85d5-d4149554ad4e" providerId="ADAL" clId="{EB5CFF90-8C79-42E4-9A23-2D3FA11D4D76}" dt="2023-07-02T07:26:05.596" v="1993" actId="27636"/>
          <ac:spMkLst>
            <pc:docMk/>
            <pc:sldMk cId="1430534147" sldId="1902"/>
            <ac:spMk id="6" creationId="{A71215A1-7835-4033-9657-BEA33A271663}"/>
          </ac:spMkLst>
        </pc:spChg>
        <pc:spChg chg="add mod">
          <ac:chgData name="Yoel Kortick" userId="167978f5-7f40-4909-85d5-d4149554ad4e" providerId="ADAL" clId="{EB5CFF90-8C79-42E4-9A23-2D3FA11D4D76}" dt="2023-07-04T11:16:15.267" v="12767"/>
          <ac:spMkLst>
            <pc:docMk/>
            <pc:sldMk cId="1430534147" sldId="1902"/>
            <ac:spMk id="7" creationId="{E4064B51-FBCE-BE05-BAA6-FD4C7BBA3A86}"/>
          </ac:spMkLst>
        </pc:spChg>
      </pc:sldChg>
      <pc:sldChg chg="addSp delSp modSp add mod">
        <pc:chgData name="Yoel Kortick" userId="167978f5-7f40-4909-85d5-d4149554ad4e" providerId="ADAL" clId="{EB5CFF90-8C79-42E4-9A23-2D3FA11D4D76}" dt="2023-07-02T07:37:28.138" v="2386" actId="1036"/>
        <pc:sldMkLst>
          <pc:docMk/>
          <pc:sldMk cId="2111799999" sldId="1903"/>
        </pc:sldMkLst>
        <pc:spChg chg="mod">
          <ac:chgData name="Yoel Kortick" userId="167978f5-7f40-4909-85d5-d4149554ad4e" providerId="ADAL" clId="{EB5CFF90-8C79-42E4-9A23-2D3FA11D4D76}" dt="2023-07-02T07:37:16.452" v="2374" actId="1036"/>
          <ac:spMkLst>
            <pc:docMk/>
            <pc:sldMk cId="2111799999" sldId="1903"/>
            <ac:spMk id="3" creationId="{8FCC9101-2F57-7192-4840-242681388E6C}"/>
          </ac:spMkLst>
        </pc:spChg>
        <pc:spChg chg="mod">
          <ac:chgData name="Yoel Kortick" userId="167978f5-7f40-4909-85d5-d4149554ad4e" providerId="ADAL" clId="{EB5CFF90-8C79-42E4-9A23-2D3FA11D4D76}" dt="2023-07-02T07:34:58.520" v="2268"/>
          <ac:spMkLst>
            <pc:docMk/>
            <pc:sldMk cId="2111799999" sldId="1903"/>
            <ac:spMk id="5" creationId="{E8A1DDA2-AC00-41D8-9746-AC602EB1E40A}"/>
          </ac:spMkLst>
        </pc:spChg>
        <pc:spChg chg="add">
          <ac:chgData name="Yoel Kortick" userId="167978f5-7f40-4909-85d5-d4149554ad4e" providerId="ADAL" clId="{EB5CFF90-8C79-42E4-9A23-2D3FA11D4D76}" dt="2023-07-02T07:31:19.636" v="2126" actId="11529"/>
          <ac:spMkLst>
            <pc:docMk/>
            <pc:sldMk cId="2111799999" sldId="1903"/>
            <ac:spMk id="8" creationId="{1177FECB-A843-BD61-A8C9-377293873536}"/>
          </ac:spMkLst>
        </pc:spChg>
        <pc:spChg chg="add mod">
          <ac:chgData name="Yoel Kortick" userId="167978f5-7f40-4909-85d5-d4149554ad4e" providerId="ADAL" clId="{EB5CFF90-8C79-42E4-9A23-2D3FA11D4D76}" dt="2023-07-02T07:37:28.138" v="2386" actId="1036"/>
          <ac:spMkLst>
            <pc:docMk/>
            <pc:sldMk cId="2111799999" sldId="1903"/>
            <ac:spMk id="11" creationId="{AC6212F4-C821-B38B-4795-0E7726FBCC5D}"/>
          </ac:spMkLst>
        </pc:spChg>
        <pc:spChg chg="add mod">
          <ac:chgData name="Yoel Kortick" userId="167978f5-7f40-4909-85d5-d4149554ad4e" providerId="ADAL" clId="{EB5CFF90-8C79-42E4-9A23-2D3FA11D4D76}" dt="2023-07-02T07:32:24.808" v="2233" actId="1037"/>
          <ac:spMkLst>
            <pc:docMk/>
            <pc:sldMk cId="2111799999" sldId="1903"/>
            <ac:spMk id="12" creationId="{9A9A6081-C474-8EE5-DB29-A6C682C5C8CE}"/>
          </ac:spMkLst>
        </pc:spChg>
        <pc:picChg chg="del">
          <ac:chgData name="Yoel Kortick" userId="167978f5-7f40-4909-85d5-d4149554ad4e" providerId="ADAL" clId="{EB5CFF90-8C79-42E4-9A23-2D3FA11D4D76}" dt="2023-07-02T07:30:47.237" v="2095" actId="478"/>
          <ac:picMkLst>
            <pc:docMk/>
            <pc:sldMk cId="2111799999" sldId="1903"/>
            <ac:picMk id="4" creationId="{39F33BDA-94C3-393D-F743-60E141B3B2D4}"/>
          </ac:picMkLst>
        </pc:picChg>
        <pc:picChg chg="add mod ord">
          <ac:chgData name="Yoel Kortick" userId="167978f5-7f40-4909-85d5-d4149554ad4e" providerId="ADAL" clId="{EB5CFF90-8C79-42E4-9A23-2D3FA11D4D76}" dt="2023-07-02T07:32:30.636" v="2234" actId="208"/>
          <ac:picMkLst>
            <pc:docMk/>
            <pc:sldMk cId="2111799999" sldId="1903"/>
            <ac:picMk id="7" creationId="{0E5E5F07-6B8C-9010-7CCD-6FB9357A22DE}"/>
          </ac:picMkLst>
        </pc:picChg>
        <pc:cxnChg chg="add mod">
          <ac:chgData name="Yoel Kortick" userId="167978f5-7f40-4909-85d5-d4149554ad4e" providerId="ADAL" clId="{EB5CFF90-8C79-42E4-9A23-2D3FA11D4D76}" dt="2023-07-02T07:31:37.317" v="2129" actId="208"/>
          <ac:cxnSpMkLst>
            <pc:docMk/>
            <pc:sldMk cId="2111799999" sldId="1903"/>
            <ac:cxnSpMk id="10" creationId="{EA77F871-CE0F-B5FD-393C-63655BDF745A}"/>
          </ac:cxnSpMkLst>
        </pc:cxnChg>
        <pc:cxnChg chg="add mod">
          <ac:chgData name="Yoel Kortick" userId="167978f5-7f40-4909-85d5-d4149554ad4e" providerId="ADAL" clId="{EB5CFF90-8C79-42E4-9A23-2D3FA11D4D76}" dt="2023-07-02T07:31:56.322" v="2179" actId="1038"/>
          <ac:cxnSpMkLst>
            <pc:docMk/>
            <pc:sldMk cId="2111799999" sldId="1903"/>
            <ac:cxnSpMk id="13" creationId="{4D56E9E2-9BE6-1562-7D7A-98D6319A9A5E}"/>
          </ac:cxnSpMkLst>
        </pc:cxnChg>
      </pc:sldChg>
      <pc:sldChg chg="addSp modSp add mod">
        <pc:chgData name="Yoel Kortick" userId="167978f5-7f40-4909-85d5-d4149554ad4e" providerId="ADAL" clId="{EB5CFF90-8C79-42E4-9A23-2D3FA11D4D76}" dt="2023-07-02T14:08:14.160" v="9980" actId="20577"/>
        <pc:sldMkLst>
          <pc:docMk/>
          <pc:sldMk cId="2279119412" sldId="1904"/>
        </pc:sldMkLst>
        <pc:spChg chg="mod">
          <ac:chgData name="Yoel Kortick" userId="167978f5-7f40-4909-85d5-d4149554ad4e" providerId="ADAL" clId="{EB5CFF90-8C79-42E4-9A23-2D3FA11D4D76}" dt="2023-07-02T14:08:14.160" v="9980" actId="20577"/>
          <ac:spMkLst>
            <pc:docMk/>
            <pc:sldMk cId="2279119412" sldId="1904"/>
            <ac:spMk id="3" creationId="{8FCC9101-2F57-7192-4840-242681388E6C}"/>
          </ac:spMkLst>
        </pc:spChg>
        <pc:spChg chg="mod">
          <ac:chgData name="Yoel Kortick" userId="167978f5-7f40-4909-85d5-d4149554ad4e" providerId="ADAL" clId="{EB5CFF90-8C79-42E4-9A23-2D3FA11D4D76}" dt="2023-07-02T07:35:38.616" v="2336" actId="14100"/>
          <ac:spMkLst>
            <pc:docMk/>
            <pc:sldMk cId="2279119412" sldId="1904"/>
            <ac:spMk id="8" creationId="{1177FECB-A843-BD61-A8C9-377293873536}"/>
          </ac:spMkLst>
        </pc:spChg>
        <pc:spChg chg="mod">
          <ac:chgData name="Yoel Kortick" userId="167978f5-7f40-4909-85d5-d4149554ad4e" providerId="ADAL" clId="{EB5CFF90-8C79-42E4-9A23-2D3FA11D4D76}" dt="2023-07-02T07:37:54.756" v="2395" actId="404"/>
          <ac:spMkLst>
            <pc:docMk/>
            <pc:sldMk cId="2279119412" sldId="1904"/>
            <ac:spMk id="11" creationId="{AC6212F4-C821-B38B-4795-0E7726FBCC5D}"/>
          </ac:spMkLst>
        </pc:spChg>
        <pc:spChg chg="mod">
          <ac:chgData name="Yoel Kortick" userId="167978f5-7f40-4909-85d5-d4149554ad4e" providerId="ADAL" clId="{EB5CFF90-8C79-42E4-9A23-2D3FA11D4D76}" dt="2023-07-02T07:38:13.312" v="2407" actId="14100"/>
          <ac:spMkLst>
            <pc:docMk/>
            <pc:sldMk cId="2279119412" sldId="1904"/>
            <ac:spMk id="12" creationId="{9A9A6081-C474-8EE5-DB29-A6C682C5C8CE}"/>
          </ac:spMkLst>
        </pc:spChg>
        <pc:cxnChg chg="add mod">
          <ac:chgData name="Yoel Kortick" userId="167978f5-7f40-4909-85d5-d4149554ad4e" providerId="ADAL" clId="{EB5CFF90-8C79-42E4-9A23-2D3FA11D4D76}" dt="2023-07-02T07:36:01.641" v="2342"/>
          <ac:cxnSpMkLst>
            <pc:docMk/>
            <pc:sldMk cId="2279119412" sldId="1904"/>
            <ac:cxnSpMk id="6" creationId="{96C8D27A-18F0-4893-D7E3-FE4E1A08BCC1}"/>
          </ac:cxnSpMkLst>
        </pc:cxnChg>
        <pc:cxnChg chg="mod">
          <ac:chgData name="Yoel Kortick" userId="167978f5-7f40-4909-85d5-d4149554ad4e" providerId="ADAL" clId="{EB5CFF90-8C79-42E4-9A23-2D3FA11D4D76}" dt="2023-07-02T07:35:51.730" v="2339" actId="14100"/>
          <ac:cxnSpMkLst>
            <pc:docMk/>
            <pc:sldMk cId="2279119412" sldId="1904"/>
            <ac:cxnSpMk id="10" creationId="{EA77F871-CE0F-B5FD-393C-63655BDF745A}"/>
          </ac:cxnSpMkLst>
        </pc:cxnChg>
        <pc:cxnChg chg="mod">
          <ac:chgData name="Yoel Kortick" userId="167978f5-7f40-4909-85d5-d4149554ad4e" providerId="ADAL" clId="{EB5CFF90-8C79-42E4-9A23-2D3FA11D4D76}" dt="2023-07-02T07:38:02.661" v="2402" actId="1035"/>
          <ac:cxnSpMkLst>
            <pc:docMk/>
            <pc:sldMk cId="2279119412" sldId="1904"/>
            <ac:cxnSpMk id="13" creationId="{4D56E9E2-9BE6-1562-7D7A-98D6319A9A5E}"/>
          </ac:cxnSpMkLst>
        </pc:cxnChg>
        <pc:cxnChg chg="add mod">
          <ac:chgData name="Yoel Kortick" userId="167978f5-7f40-4909-85d5-d4149554ad4e" providerId="ADAL" clId="{EB5CFF90-8C79-42E4-9A23-2D3FA11D4D76}" dt="2023-07-02T07:38:02.661" v="2402" actId="1035"/>
          <ac:cxnSpMkLst>
            <pc:docMk/>
            <pc:sldMk cId="2279119412" sldId="1904"/>
            <ac:cxnSpMk id="15" creationId="{05C3618D-4C65-BB9D-87B3-89F57291EA0E}"/>
          </ac:cxnSpMkLst>
        </pc:cxnChg>
      </pc:sldChg>
      <pc:sldChg chg="addSp delSp modSp add mod">
        <pc:chgData name="Yoel Kortick" userId="167978f5-7f40-4909-85d5-d4149554ad4e" providerId="ADAL" clId="{EB5CFF90-8C79-42E4-9A23-2D3FA11D4D76}" dt="2023-07-02T07:42:43.979" v="2536" actId="208"/>
        <pc:sldMkLst>
          <pc:docMk/>
          <pc:sldMk cId="629354693" sldId="1905"/>
        </pc:sldMkLst>
        <pc:spChg chg="del">
          <ac:chgData name="Yoel Kortick" userId="167978f5-7f40-4909-85d5-d4149554ad4e" providerId="ADAL" clId="{EB5CFF90-8C79-42E4-9A23-2D3FA11D4D76}" dt="2023-07-02T07:39:11.620" v="2418" actId="478"/>
          <ac:spMkLst>
            <pc:docMk/>
            <pc:sldMk cId="629354693" sldId="1905"/>
            <ac:spMk id="3" creationId="{8FCC9101-2F57-7192-4840-242681388E6C}"/>
          </ac:spMkLst>
        </pc:spChg>
        <pc:spChg chg="mod">
          <ac:chgData name="Yoel Kortick" userId="167978f5-7f40-4909-85d5-d4149554ad4e" providerId="ADAL" clId="{EB5CFF90-8C79-42E4-9A23-2D3FA11D4D76}" dt="2023-07-02T07:39:19.446" v="2422" actId="14100"/>
          <ac:spMkLst>
            <pc:docMk/>
            <pc:sldMk cId="629354693" sldId="1905"/>
            <ac:spMk id="8" creationId="{1177FECB-A843-BD61-A8C9-377293873536}"/>
          </ac:spMkLst>
        </pc:spChg>
        <pc:spChg chg="mod">
          <ac:chgData name="Yoel Kortick" userId="167978f5-7f40-4909-85d5-d4149554ad4e" providerId="ADAL" clId="{EB5CFF90-8C79-42E4-9A23-2D3FA11D4D76}" dt="2023-07-02T07:39:43.216" v="2480" actId="20577"/>
          <ac:spMkLst>
            <pc:docMk/>
            <pc:sldMk cId="629354693" sldId="1905"/>
            <ac:spMk id="11" creationId="{AC6212F4-C821-B38B-4795-0E7726FBCC5D}"/>
          </ac:spMkLst>
        </pc:spChg>
        <pc:spChg chg="mod">
          <ac:chgData name="Yoel Kortick" userId="167978f5-7f40-4909-85d5-d4149554ad4e" providerId="ADAL" clId="{EB5CFF90-8C79-42E4-9A23-2D3FA11D4D76}" dt="2023-07-02T07:39:01.733" v="2412" actId="1076"/>
          <ac:spMkLst>
            <pc:docMk/>
            <pc:sldMk cId="629354693" sldId="1905"/>
            <ac:spMk id="12" creationId="{9A9A6081-C474-8EE5-DB29-A6C682C5C8CE}"/>
          </ac:spMkLst>
        </pc:spChg>
        <pc:picChg chg="del">
          <ac:chgData name="Yoel Kortick" userId="167978f5-7f40-4909-85d5-d4149554ad4e" providerId="ADAL" clId="{EB5CFF90-8C79-42E4-9A23-2D3FA11D4D76}" dt="2023-07-02T07:38:51.676" v="2409" actId="478"/>
          <ac:picMkLst>
            <pc:docMk/>
            <pc:sldMk cId="629354693" sldId="1905"/>
            <ac:picMk id="7" creationId="{0E5E5F07-6B8C-9010-7CCD-6FB9357A22DE}"/>
          </ac:picMkLst>
        </pc:picChg>
        <pc:picChg chg="add mod ord">
          <ac:chgData name="Yoel Kortick" userId="167978f5-7f40-4909-85d5-d4149554ad4e" providerId="ADAL" clId="{EB5CFF90-8C79-42E4-9A23-2D3FA11D4D76}" dt="2023-07-02T07:42:43.979" v="2536" actId="208"/>
          <ac:picMkLst>
            <pc:docMk/>
            <pc:sldMk cId="629354693" sldId="1905"/>
            <ac:picMk id="9" creationId="{12E4907C-8518-EFB3-700E-1A91FBC3217B}"/>
          </ac:picMkLst>
        </pc:picChg>
        <pc:cxnChg chg="del">
          <ac:chgData name="Yoel Kortick" userId="167978f5-7f40-4909-85d5-d4149554ad4e" providerId="ADAL" clId="{EB5CFF90-8C79-42E4-9A23-2D3FA11D4D76}" dt="2023-07-02T07:39:12.837" v="2419" actId="478"/>
          <ac:cxnSpMkLst>
            <pc:docMk/>
            <pc:sldMk cId="629354693" sldId="1905"/>
            <ac:cxnSpMk id="6" creationId="{96C8D27A-18F0-4893-D7E3-FE4E1A08BCC1}"/>
          </ac:cxnSpMkLst>
        </pc:cxnChg>
        <pc:cxnChg chg="del">
          <ac:chgData name="Yoel Kortick" userId="167978f5-7f40-4909-85d5-d4149554ad4e" providerId="ADAL" clId="{EB5CFF90-8C79-42E4-9A23-2D3FA11D4D76}" dt="2023-07-02T07:39:13.511" v="2420" actId="478"/>
          <ac:cxnSpMkLst>
            <pc:docMk/>
            <pc:sldMk cId="629354693" sldId="1905"/>
            <ac:cxnSpMk id="10" creationId="{EA77F871-CE0F-B5FD-393C-63655BDF745A}"/>
          </ac:cxnSpMkLst>
        </pc:cxnChg>
        <pc:cxnChg chg="mod">
          <ac:chgData name="Yoel Kortick" userId="167978f5-7f40-4909-85d5-d4149554ad4e" providerId="ADAL" clId="{EB5CFF90-8C79-42E4-9A23-2D3FA11D4D76}" dt="2023-07-02T07:39:08.310" v="2417" actId="1036"/>
          <ac:cxnSpMkLst>
            <pc:docMk/>
            <pc:sldMk cId="629354693" sldId="1905"/>
            <ac:cxnSpMk id="13" creationId="{4D56E9E2-9BE6-1562-7D7A-98D6319A9A5E}"/>
          </ac:cxnSpMkLst>
        </pc:cxnChg>
        <pc:cxnChg chg="mod">
          <ac:chgData name="Yoel Kortick" userId="167978f5-7f40-4909-85d5-d4149554ad4e" providerId="ADAL" clId="{EB5CFF90-8C79-42E4-9A23-2D3FA11D4D76}" dt="2023-07-02T07:39:08.310" v="2417" actId="1036"/>
          <ac:cxnSpMkLst>
            <pc:docMk/>
            <pc:sldMk cId="629354693" sldId="1905"/>
            <ac:cxnSpMk id="15" creationId="{05C3618D-4C65-BB9D-87B3-89F57291EA0E}"/>
          </ac:cxnSpMkLst>
        </pc:cxnChg>
      </pc:sldChg>
      <pc:sldChg chg="addSp delSp modSp add mod">
        <pc:chgData name="Yoel Kortick" userId="167978f5-7f40-4909-85d5-d4149554ad4e" providerId="ADAL" clId="{EB5CFF90-8C79-42E4-9A23-2D3FA11D4D76}" dt="2023-07-02T09:44:02.388" v="3660" actId="1076"/>
        <pc:sldMkLst>
          <pc:docMk/>
          <pc:sldMk cId="2680864469" sldId="1906"/>
        </pc:sldMkLst>
        <pc:spChg chg="mod">
          <ac:chgData name="Yoel Kortick" userId="167978f5-7f40-4909-85d5-d4149554ad4e" providerId="ADAL" clId="{EB5CFF90-8C79-42E4-9A23-2D3FA11D4D76}" dt="2023-07-02T09:44:02.388" v="3660" actId="1076"/>
          <ac:spMkLst>
            <pc:docMk/>
            <pc:sldMk cId="2680864469" sldId="1906"/>
            <ac:spMk id="6" creationId="{A71215A1-7835-4033-9657-BEA33A271663}"/>
          </ac:spMkLst>
        </pc:spChg>
        <pc:spChg chg="add del mod">
          <ac:chgData name="Yoel Kortick" userId="167978f5-7f40-4909-85d5-d4149554ad4e" providerId="ADAL" clId="{EB5CFF90-8C79-42E4-9A23-2D3FA11D4D76}" dt="2023-07-02T09:43:51.977" v="3656" actId="478"/>
          <ac:spMkLst>
            <pc:docMk/>
            <pc:sldMk cId="2680864469" sldId="1906"/>
            <ac:spMk id="7" creationId="{DDADA7A8-49B5-4721-19DC-87B314539D2D}"/>
          </ac:spMkLst>
        </pc:spChg>
        <pc:spChg chg="add del">
          <ac:chgData name="Yoel Kortick" userId="167978f5-7f40-4909-85d5-d4149554ad4e" providerId="ADAL" clId="{EB5CFF90-8C79-42E4-9A23-2D3FA11D4D76}" dt="2023-07-02T09:43:36.723" v="3648" actId="478"/>
          <ac:spMkLst>
            <pc:docMk/>
            <pc:sldMk cId="2680864469" sldId="1906"/>
            <ac:spMk id="8" creationId="{A3714DD5-A5C3-3A5A-DD2E-2F28B9292613}"/>
          </ac:spMkLst>
        </pc:spChg>
        <pc:picChg chg="add del mod">
          <ac:chgData name="Yoel Kortick" userId="167978f5-7f40-4909-85d5-d4149554ad4e" providerId="ADAL" clId="{EB5CFF90-8C79-42E4-9A23-2D3FA11D4D76}" dt="2023-07-02T09:43:33.961" v="3647" actId="478"/>
          <ac:picMkLst>
            <pc:docMk/>
            <pc:sldMk cId="2680864469" sldId="1906"/>
            <ac:picMk id="4" creationId="{2B8ADE21-16E8-5A6A-F259-2AD06012F95D}"/>
          </ac:picMkLst>
        </pc:picChg>
      </pc:sldChg>
      <pc:sldChg chg="addSp delSp modSp add mod">
        <pc:chgData name="Yoel Kortick" userId="167978f5-7f40-4909-85d5-d4149554ad4e" providerId="ADAL" clId="{EB5CFF90-8C79-42E4-9A23-2D3FA11D4D76}" dt="2023-07-02T07:45:15.036" v="2729" actId="255"/>
        <pc:sldMkLst>
          <pc:docMk/>
          <pc:sldMk cId="1057464979" sldId="1907"/>
        </pc:sldMkLst>
        <pc:spChg chg="mod">
          <ac:chgData name="Yoel Kortick" userId="167978f5-7f40-4909-85d5-d4149554ad4e" providerId="ADAL" clId="{EB5CFF90-8C79-42E4-9A23-2D3FA11D4D76}" dt="2023-07-02T07:45:15.036" v="2729" actId="255"/>
          <ac:spMkLst>
            <pc:docMk/>
            <pc:sldMk cId="1057464979" sldId="1907"/>
            <ac:spMk id="6" creationId="{A71215A1-7835-4033-9657-BEA33A271663}"/>
          </ac:spMkLst>
        </pc:spChg>
        <pc:spChg chg="del">
          <ac:chgData name="Yoel Kortick" userId="167978f5-7f40-4909-85d5-d4149554ad4e" providerId="ADAL" clId="{EB5CFF90-8C79-42E4-9A23-2D3FA11D4D76}" dt="2023-07-02T07:42:32.574" v="2534" actId="478"/>
          <ac:spMkLst>
            <pc:docMk/>
            <pc:sldMk cId="1057464979" sldId="1907"/>
            <ac:spMk id="7" creationId="{DDADA7A8-49B5-4721-19DC-87B314539D2D}"/>
          </ac:spMkLst>
        </pc:spChg>
        <pc:spChg chg="mod">
          <ac:chgData name="Yoel Kortick" userId="167978f5-7f40-4909-85d5-d4149554ad4e" providerId="ADAL" clId="{EB5CFF90-8C79-42E4-9A23-2D3FA11D4D76}" dt="2023-07-02T07:42:30.184" v="2533" actId="14100"/>
          <ac:spMkLst>
            <pc:docMk/>
            <pc:sldMk cId="1057464979" sldId="1907"/>
            <ac:spMk id="8" creationId="{A3714DD5-A5C3-3A5A-DD2E-2F28B9292613}"/>
          </ac:spMkLst>
        </pc:spChg>
        <pc:spChg chg="add mod">
          <ac:chgData name="Yoel Kortick" userId="167978f5-7f40-4909-85d5-d4149554ad4e" providerId="ADAL" clId="{EB5CFF90-8C79-42E4-9A23-2D3FA11D4D76}" dt="2023-07-02T07:43:13.971" v="2626" actId="1076"/>
          <ac:spMkLst>
            <pc:docMk/>
            <pc:sldMk cId="1057464979" sldId="1907"/>
            <ac:spMk id="10" creationId="{D5F64B17-9D51-2740-2D8E-1CEEDF659489}"/>
          </ac:spMkLst>
        </pc:spChg>
        <pc:picChg chg="del">
          <ac:chgData name="Yoel Kortick" userId="167978f5-7f40-4909-85d5-d4149554ad4e" providerId="ADAL" clId="{EB5CFF90-8C79-42E4-9A23-2D3FA11D4D76}" dt="2023-07-02T07:42:04.471" v="2520" actId="478"/>
          <ac:picMkLst>
            <pc:docMk/>
            <pc:sldMk cId="1057464979" sldId="1907"/>
            <ac:picMk id="4" creationId="{2B8ADE21-16E8-5A6A-F259-2AD06012F95D}"/>
          </ac:picMkLst>
        </pc:picChg>
        <pc:picChg chg="add mod ord">
          <ac:chgData name="Yoel Kortick" userId="167978f5-7f40-4909-85d5-d4149554ad4e" providerId="ADAL" clId="{EB5CFF90-8C79-42E4-9A23-2D3FA11D4D76}" dt="2023-07-02T07:42:34.540" v="2535" actId="208"/>
          <ac:picMkLst>
            <pc:docMk/>
            <pc:sldMk cId="1057464979" sldId="1907"/>
            <ac:picMk id="9" creationId="{65FB7411-F260-5A75-44B0-E34D3612B4DC}"/>
          </ac:picMkLst>
        </pc:picChg>
        <pc:cxnChg chg="add mod">
          <ac:chgData name="Yoel Kortick" userId="167978f5-7f40-4909-85d5-d4149554ad4e" providerId="ADAL" clId="{EB5CFF90-8C79-42E4-9A23-2D3FA11D4D76}" dt="2023-07-02T07:43:18.246" v="2628" actId="14100"/>
          <ac:cxnSpMkLst>
            <pc:docMk/>
            <pc:sldMk cId="1057464979" sldId="1907"/>
            <ac:cxnSpMk id="11" creationId="{AA3EEC3C-05AA-F68B-6E62-396C8BD41F81}"/>
          </ac:cxnSpMkLst>
        </pc:cxnChg>
        <pc:cxnChg chg="add mod">
          <ac:chgData name="Yoel Kortick" userId="167978f5-7f40-4909-85d5-d4149554ad4e" providerId="ADAL" clId="{EB5CFF90-8C79-42E4-9A23-2D3FA11D4D76}" dt="2023-07-02T07:43:26.364" v="2632" actId="14100"/>
          <ac:cxnSpMkLst>
            <pc:docMk/>
            <pc:sldMk cId="1057464979" sldId="1907"/>
            <ac:cxnSpMk id="12" creationId="{90D5C60D-2171-B216-DC1E-DE827AFD885A}"/>
          </ac:cxnSpMkLst>
        </pc:cxnChg>
      </pc:sldChg>
      <pc:sldChg chg="addSp delSp modSp add mod">
        <pc:chgData name="Yoel Kortick" userId="167978f5-7f40-4909-85d5-d4149554ad4e" providerId="ADAL" clId="{EB5CFF90-8C79-42E4-9A23-2D3FA11D4D76}" dt="2023-07-02T07:44:57.518" v="2725" actId="27636"/>
        <pc:sldMkLst>
          <pc:docMk/>
          <pc:sldMk cId="2526833796" sldId="1908"/>
        </pc:sldMkLst>
        <pc:spChg chg="mod">
          <ac:chgData name="Yoel Kortick" userId="167978f5-7f40-4909-85d5-d4149554ad4e" providerId="ADAL" clId="{EB5CFF90-8C79-42E4-9A23-2D3FA11D4D76}" dt="2023-07-02T07:44:57.518" v="2725" actId="27636"/>
          <ac:spMkLst>
            <pc:docMk/>
            <pc:sldMk cId="2526833796" sldId="1908"/>
            <ac:spMk id="6" creationId="{A71215A1-7835-4033-9657-BEA33A271663}"/>
          </ac:spMkLst>
        </pc:spChg>
        <pc:spChg chg="del">
          <ac:chgData name="Yoel Kortick" userId="167978f5-7f40-4909-85d5-d4149554ad4e" providerId="ADAL" clId="{EB5CFF90-8C79-42E4-9A23-2D3FA11D4D76}" dt="2023-07-02T07:44:04.069" v="2670" actId="478"/>
          <ac:spMkLst>
            <pc:docMk/>
            <pc:sldMk cId="2526833796" sldId="1908"/>
            <ac:spMk id="8" creationId="{A3714DD5-A5C3-3A5A-DD2E-2F28B9292613}"/>
          </ac:spMkLst>
        </pc:spChg>
        <pc:spChg chg="del">
          <ac:chgData name="Yoel Kortick" userId="167978f5-7f40-4909-85d5-d4149554ad4e" providerId="ADAL" clId="{EB5CFF90-8C79-42E4-9A23-2D3FA11D4D76}" dt="2023-07-02T07:43:51.859" v="2635" actId="478"/>
          <ac:spMkLst>
            <pc:docMk/>
            <pc:sldMk cId="2526833796" sldId="1908"/>
            <ac:spMk id="10" creationId="{D5F64B17-9D51-2740-2D8E-1CEEDF659489}"/>
          </ac:spMkLst>
        </pc:spChg>
        <pc:picChg chg="add mod">
          <ac:chgData name="Yoel Kortick" userId="167978f5-7f40-4909-85d5-d4149554ad4e" providerId="ADAL" clId="{EB5CFF90-8C79-42E4-9A23-2D3FA11D4D76}" dt="2023-07-02T07:44:06.742" v="2672" actId="208"/>
          <ac:picMkLst>
            <pc:docMk/>
            <pc:sldMk cId="2526833796" sldId="1908"/>
            <ac:picMk id="4" creationId="{7866D518-9DF9-4CBB-C1A3-5D8EFD4598B2}"/>
          </ac:picMkLst>
        </pc:picChg>
        <pc:picChg chg="del">
          <ac:chgData name="Yoel Kortick" userId="167978f5-7f40-4909-85d5-d4149554ad4e" providerId="ADAL" clId="{EB5CFF90-8C79-42E4-9A23-2D3FA11D4D76}" dt="2023-07-02T07:43:50.488" v="2634" actId="478"/>
          <ac:picMkLst>
            <pc:docMk/>
            <pc:sldMk cId="2526833796" sldId="1908"/>
            <ac:picMk id="9" creationId="{65FB7411-F260-5A75-44B0-E34D3612B4DC}"/>
          </ac:picMkLst>
        </pc:picChg>
        <pc:cxnChg chg="del">
          <ac:chgData name="Yoel Kortick" userId="167978f5-7f40-4909-85d5-d4149554ad4e" providerId="ADAL" clId="{EB5CFF90-8C79-42E4-9A23-2D3FA11D4D76}" dt="2023-07-02T07:43:53.446" v="2637" actId="478"/>
          <ac:cxnSpMkLst>
            <pc:docMk/>
            <pc:sldMk cId="2526833796" sldId="1908"/>
            <ac:cxnSpMk id="11" creationId="{AA3EEC3C-05AA-F68B-6E62-396C8BD41F81}"/>
          </ac:cxnSpMkLst>
        </pc:cxnChg>
        <pc:cxnChg chg="del">
          <ac:chgData name="Yoel Kortick" userId="167978f5-7f40-4909-85d5-d4149554ad4e" providerId="ADAL" clId="{EB5CFF90-8C79-42E4-9A23-2D3FA11D4D76}" dt="2023-07-02T07:43:52.729" v="2636" actId="478"/>
          <ac:cxnSpMkLst>
            <pc:docMk/>
            <pc:sldMk cId="2526833796" sldId="1908"/>
            <ac:cxnSpMk id="12" creationId="{90D5C60D-2171-B216-DC1E-DE827AFD885A}"/>
          </ac:cxnSpMkLst>
        </pc:cxnChg>
      </pc:sldChg>
      <pc:sldChg chg="modSp add mod">
        <pc:chgData name="Yoel Kortick" userId="167978f5-7f40-4909-85d5-d4149554ad4e" providerId="ADAL" clId="{EB5CFF90-8C79-42E4-9A23-2D3FA11D4D76}" dt="2023-07-02T07:45:42.599" v="2741" actId="20577"/>
        <pc:sldMkLst>
          <pc:docMk/>
          <pc:sldMk cId="2738357314" sldId="1909"/>
        </pc:sldMkLst>
        <pc:spChg chg="mod">
          <ac:chgData name="Yoel Kortick" userId="167978f5-7f40-4909-85d5-d4149554ad4e" providerId="ADAL" clId="{EB5CFF90-8C79-42E4-9A23-2D3FA11D4D76}" dt="2023-07-02T07:45:42.599" v="2741" actId="20577"/>
          <ac:spMkLst>
            <pc:docMk/>
            <pc:sldMk cId="2738357314" sldId="1909"/>
            <ac:spMk id="6" creationId="{A71215A1-7835-4033-9657-BEA33A271663}"/>
          </ac:spMkLst>
        </pc:spChg>
        <pc:spChg chg="mod">
          <ac:chgData name="Yoel Kortick" userId="167978f5-7f40-4909-85d5-d4149554ad4e" providerId="ADAL" clId="{EB5CFF90-8C79-42E4-9A23-2D3FA11D4D76}" dt="2023-07-02T07:44:27.761" v="2677" actId="1036"/>
          <ac:spMkLst>
            <pc:docMk/>
            <pc:sldMk cId="2738357314" sldId="1909"/>
            <ac:spMk id="8" creationId="{A3714DD5-A5C3-3A5A-DD2E-2F28B9292613}"/>
          </ac:spMkLst>
        </pc:spChg>
      </pc:sldChg>
      <pc:sldChg chg="addSp delSp modSp add mod">
        <pc:chgData name="Yoel Kortick" userId="167978f5-7f40-4909-85d5-d4149554ad4e" providerId="ADAL" clId="{EB5CFF90-8C79-42E4-9A23-2D3FA11D4D76}" dt="2023-07-02T07:49:52.182" v="2925" actId="14100"/>
        <pc:sldMkLst>
          <pc:docMk/>
          <pc:sldMk cId="1054755222" sldId="1910"/>
        </pc:sldMkLst>
        <pc:spChg chg="add del mod">
          <ac:chgData name="Yoel Kortick" userId="167978f5-7f40-4909-85d5-d4149554ad4e" providerId="ADAL" clId="{EB5CFF90-8C79-42E4-9A23-2D3FA11D4D76}" dt="2023-07-02T07:46:39.770" v="2743" actId="478"/>
          <ac:spMkLst>
            <pc:docMk/>
            <pc:sldMk cId="1054755222" sldId="1910"/>
            <ac:spMk id="4" creationId="{0AF6ADF6-AF54-EAAB-207C-ACBE4E98885C}"/>
          </ac:spMkLst>
        </pc:spChg>
        <pc:spChg chg="del">
          <ac:chgData name="Yoel Kortick" userId="167978f5-7f40-4909-85d5-d4149554ad4e" providerId="ADAL" clId="{EB5CFF90-8C79-42E4-9A23-2D3FA11D4D76}" dt="2023-07-02T07:46:37.920" v="2742" actId="478"/>
          <ac:spMkLst>
            <pc:docMk/>
            <pc:sldMk cId="1054755222" sldId="1910"/>
            <ac:spMk id="6" creationId="{A71215A1-7835-4033-9657-BEA33A271663}"/>
          </ac:spMkLst>
        </pc:spChg>
        <pc:spChg chg="mod">
          <ac:chgData name="Yoel Kortick" userId="167978f5-7f40-4909-85d5-d4149554ad4e" providerId="ADAL" clId="{EB5CFF90-8C79-42E4-9A23-2D3FA11D4D76}" dt="2023-07-02T07:46:58.098" v="2753" actId="14100"/>
          <ac:spMkLst>
            <pc:docMk/>
            <pc:sldMk cId="1054755222" sldId="1910"/>
            <ac:spMk id="8" creationId="{A3714DD5-A5C3-3A5A-DD2E-2F28B9292613}"/>
          </ac:spMkLst>
        </pc:spChg>
        <pc:spChg chg="mod">
          <ac:chgData name="Yoel Kortick" userId="167978f5-7f40-4909-85d5-d4149554ad4e" providerId="ADAL" clId="{EB5CFF90-8C79-42E4-9A23-2D3FA11D4D76}" dt="2023-07-02T07:48:55.912" v="2862" actId="20577"/>
          <ac:spMkLst>
            <pc:docMk/>
            <pc:sldMk cId="1054755222" sldId="1910"/>
            <ac:spMk id="10" creationId="{D5F64B17-9D51-2740-2D8E-1CEEDF659489}"/>
          </ac:spMkLst>
        </pc:spChg>
        <pc:spChg chg="add mod">
          <ac:chgData name="Yoel Kortick" userId="167978f5-7f40-4909-85d5-d4149554ad4e" providerId="ADAL" clId="{EB5CFF90-8C79-42E4-9A23-2D3FA11D4D76}" dt="2023-07-02T07:47:06.903" v="2757" actId="14100"/>
          <ac:spMkLst>
            <pc:docMk/>
            <pc:sldMk cId="1054755222" sldId="1910"/>
            <ac:spMk id="15" creationId="{593ACD21-761D-4C98-0E2A-A96E8D5EB15F}"/>
          </ac:spMkLst>
        </pc:spChg>
        <pc:spChg chg="add mod">
          <ac:chgData name="Yoel Kortick" userId="167978f5-7f40-4909-85d5-d4149554ad4e" providerId="ADAL" clId="{EB5CFF90-8C79-42E4-9A23-2D3FA11D4D76}" dt="2023-07-02T07:48:02.653" v="2849" actId="1036"/>
          <ac:spMkLst>
            <pc:docMk/>
            <pc:sldMk cId="1054755222" sldId="1910"/>
            <ac:spMk id="17" creationId="{E315AD7A-ED7B-07A6-D4DB-579598DF4F88}"/>
          </ac:spMkLst>
        </pc:spChg>
        <pc:spChg chg="add mod">
          <ac:chgData name="Yoel Kortick" userId="167978f5-7f40-4909-85d5-d4149554ad4e" providerId="ADAL" clId="{EB5CFF90-8C79-42E4-9A23-2D3FA11D4D76}" dt="2023-07-02T07:47:53.415" v="2843" actId="14100"/>
          <ac:spMkLst>
            <pc:docMk/>
            <pc:sldMk cId="1054755222" sldId="1910"/>
            <ac:spMk id="18" creationId="{7809F054-4027-A27C-8220-EB45D7941610}"/>
          </ac:spMkLst>
        </pc:spChg>
        <pc:spChg chg="add mod">
          <ac:chgData name="Yoel Kortick" userId="167978f5-7f40-4909-85d5-d4149554ad4e" providerId="ADAL" clId="{EB5CFF90-8C79-42E4-9A23-2D3FA11D4D76}" dt="2023-07-02T07:48:08.239" v="2851" actId="571"/>
          <ac:spMkLst>
            <pc:docMk/>
            <pc:sldMk cId="1054755222" sldId="1910"/>
            <ac:spMk id="21" creationId="{411F62F9-7127-B02D-9F31-5B005D34E343}"/>
          </ac:spMkLst>
        </pc:spChg>
        <pc:spChg chg="add mod">
          <ac:chgData name="Yoel Kortick" userId="167978f5-7f40-4909-85d5-d4149554ad4e" providerId="ADAL" clId="{EB5CFF90-8C79-42E4-9A23-2D3FA11D4D76}" dt="2023-07-02T07:49:06.934" v="2864" actId="14100"/>
          <ac:spMkLst>
            <pc:docMk/>
            <pc:sldMk cId="1054755222" sldId="1910"/>
            <ac:spMk id="26" creationId="{7291E53C-DB11-DA82-9AD0-99BF18DCB275}"/>
          </ac:spMkLst>
        </pc:spChg>
        <pc:spChg chg="add mod">
          <ac:chgData name="Yoel Kortick" userId="167978f5-7f40-4909-85d5-d4149554ad4e" providerId="ADAL" clId="{EB5CFF90-8C79-42E4-9A23-2D3FA11D4D76}" dt="2023-07-02T07:49:30.392" v="2914" actId="1076"/>
          <ac:spMkLst>
            <pc:docMk/>
            <pc:sldMk cId="1054755222" sldId="1910"/>
            <ac:spMk id="27" creationId="{1A6A66DC-26CC-D24A-6EB0-C79F6B339909}"/>
          </ac:spMkLst>
        </pc:spChg>
        <pc:picChg chg="del">
          <ac:chgData name="Yoel Kortick" userId="167978f5-7f40-4909-85d5-d4149554ad4e" providerId="ADAL" clId="{EB5CFF90-8C79-42E4-9A23-2D3FA11D4D76}" dt="2023-07-02T07:46:40.426" v="2744" actId="478"/>
          <ac:picMkLst>
            <pc:docMk/>
            <pc:sldMk cId="1054755222" sldId="1910"/>
            <ac:picMk id="9" creationId="{65FB7411-F260-5A75-44B0-E34D3612B4DC}"/>
          </ac:picMkLst>
        </pc:picChg>
        <pc:picChg chg="add mod ord">
          <ac:chgData name="Yoel Kortick" userId="167978f5-7f40-4909-85d5-d4149554ad4e" providerId="ADAL" clId="{EB5CFF90-8C79-42E4-9A23-2D3FA11D4D76}" dt="2023-07-02T07:48:00.255" v="2847" actId="1076"/>
          <ac:picMkLst>
            <pc:docMk/>
            <pc:sldMk cId="1054755222" sldId="1910"/>
            <ac:picMk id="13" creationId="{EA1AE7C0-0184-D475-6921-E6B464480A34}"/>
          </ac:picMkLst>
        </pc:picChg>
        <pc:picChg chg="add mod">
          <ac:chgData name="Yoel Kortick" userId="167978f5-7f40-4909-85d5-d4149554ad4e" providerId="ADAL" clId="{EB5CFF90-8C79-42E4-9A23-2D3FA11D4D76}" dt="2023-07-02T07:47:01.094" v="2755" actId="571"/>
          <ac:picMkLst>
            <pc:docMk/>
            <pc:sldMk cId="1054755222" sldId="1910"/>
            <ac:picMk id="14" creationId="{435691AC-66CC-67F4-410E-5E3C8FEBFD58}"/>
          </ac:picMkLst>
        </pc:picChg>
        <pc:cxnChg chg="mod">
          <ac:chgData name="Yoel Kortick" userId="167978f5-7f40-4909-85d5-d4149554ad4e" providerId="ADAL" clId="{EB5CFF90-8C79-42E4-9A23-2D3FA11D4D76}" dt="2023-07-02T07:48:45.992" v="2860" actId="14100"/>
          <ac:cxnSpMkLst>
            <pc:docMk/>
            <pc:sldMk cId="1054755222" sldId="1910"/>
            <ac:cxnSpMk id="11" creationId="{AA3EEC3C-05AA-F68B-6E62-396C8BD41F81}"/>
          </ac:cxnSpMkLst>
        </pc:cxnChg>
        <pc:cxnChg chg="del">
          <ac:chgData name="Yoel Kortick" userId="167978f5-7f40-4909-85d5-d4149554ad4e" providerId="ADAL" clId="{EB5CFF90-8C79-42E4-9A23-2D3FA11D4D76}" dt="2023-07-02T07:47:14.526" v="2760" actId="478"/>
          <ac:cxnSpMkLst>
            <pc:docMk/>
            <pc:sldMk cId="1054755222" sldId="1910"/>
            <ac:cxnSpMk id="12" creationId="{90D5C60D-2171-B216-DC1E-DE827AFD885A}"/>
          </ac:cxnSpMkLst>
        </pc:cxnChg>
        <pc:cxnChg chg="add mod">
          <ac:chgData name="Yoel Kortick" userId="167978f5-7f40-4909-85d5-d4149554ad4e" providerId="ADAL" clId="{EB5CFF90-8C79-42E4-9A23-2D3FA11D4D76}" dt="2023-07-02T07:48:25.083" v="2856" actId="1038"/>
          <ac:cxnSpMkLst>
            <pc:docMk/>
            <pc:sldMk cId="1054755222" sldId="1910"/>
            <ac:cxnSpMk id="19" creationId="{B8B4FB04-5AE8-0BAB-DFC7-F4C5B48E4AFD}"/>
          </ac:cxnSpMkLst>
        </pc:cxnChg>
        <pc:cxnChg chg="add mod">
          <ac:chgData name="Yoel Kortick" userId="167978f5-7f40-4909-85d5-d4149554ad4e" providerId="ADAL" clId="{EB5CFF90-8C79-42E4-9A23-2D3FA11D4D76}" dt="2023-07-02T07:48:08.239" v="2851" actId="571"/>
          <ac:cxnSpMkLst>
            <pc:docMk/>
            <pc:sldMk cId="1054755222" sldId="1910"/>
            <ac:cxnSpMk id="22" creationId="{D5553E32-3C66-950D-824E-190ED508302E}"/>
          </ac:cxnSpMkLst>
        </pc:cxnChg>
        <pc:cxnChg chg="add mod">
          <ac:chgData name="Yoel Kortick" userId="167978f5-7f40-4909-85d5-d4149554ad4e" providerId="ADAL" clId="{EB5CFF90-8C79-42E4-9A23-2D3FA11D4D76}" dt="2023-07-02T07:48:21.631" v="2854"/>
          <ac:cxnSpMkLst>
            <pc:docMk/>
            <pc:sldMk cId="1054755222" sldId="1910"/>
            <ac:cxnSpMk id="23" creationId="{879F84DB-CF94-39FF-C637-474273E54137}"/>
          </ac:cxnSpMkLst>
        </pc:cxnChg>
        <pc:cxnChg chg="add mod">
          <ac:chgData name="Yoel Kortick" userId="167978f5-7f40-4909-85d5-d4149554ad4e" providerId="ADAL" clId="{EB5CFF90-8C79-42E4-9A23-2D3FA11D4D76}" dt="2023-07-02T07:49:52.182" v="2925" actId="14100"/>
          <ac:cxnSpMkLst>
            <pc:docMk/>
            <pc:sldMk cId="1054755222" sldId="1910"/>
            <ac:cxnSpMk id="28" creationId="{32BA5907-84EF-8F11-03C7-60F45D3F7827}"/>
          </ac:cxnSpMkLst>
        </pc:cxnChg>
        <pc:cxnChg chg="add mod">
          <ac:chgData name="Yoel Kortick" userId="167978f5-7f40-4909-85d5-d4149554ad4e" providerId="ADAL" clId="{EB5CFF90-8C79-42E4-9A23-2D3FA11D4D76}" dt="2023-07-02T07:49:49.025" v="2924" actId="14100"/>
          <ac:cxnSpMkLst>
            <pc:docMk/>
            <pc:sldMk cId="1054755222" sldId="1910"/>
            <ac:cxnSpMk id="29" creationId="{59C8C9FD-BA33-B21E-08F9-827E9E62A255}"/>
          </ac:cxnSpMkLst>
        </pc:cxnChg>
      </pc:sldChg>
      <pc:sldChg chg="addSp add del mod">
        <pc:chgData name="Yoel Kortick" userId="167978f5-7f40-4909-85d5-d4149554ad4e" providerId="ADAL" clId="{EB5CFF90-8C79-42E4-9A23-2D3FA11D4D76}" dt="2023-07-02T14:09:12.817" v="10000" actId="47"/>
        <pc:sldMkLst>
          <pc:docMk/>
          <pc:sldMk cId="177574402" sldId="1911"/>
        </pc:sldMkLst>
        <pc:spChg chg="add">
          <ac:chgData name="Yoel Kortick" userId="167978f5-7f40-4909-85d5-d4149554ad4e" providerId="ADAL" clId="{EB5CFF90-8C79-42E4-9A23-2D3FA11D4D76}" dt="2023-07-02T07:50:49.106" v="2926" actId="11529"/>
          <ac:spMkLst>
            <pc:docMk/>
            <pc:sldMk cId="177574402" sldId="1911"/>
            <ac:spMk id="3" creationId="{2D668B8E-45DC-66EA-681E-D75CD22E9572}"/>
          </ac:spMkLst>
        </pc:spChg>
      </pc:sldChg>
      <pc:sldChg chg="addSp delSp modSp add del mod">
        <pc:chgData name="Yoel Kortick" userId="167978f5-7f40-4909-85d5-d4149554ad4e" providerId="ADAL" clId="{EB5CFF90-8C79-42E4-9A23-2D3FA11D4D76}" dt="2023-07-02T09:42:36.088" v="3456" actId="2696"/>
        <pc:sldMkLst>
          <pc:docMk/>
          <pc:sldMk cId="1017343305" sldId="1912"/>
        </pc:sldMkLst>
        <pc:spChg chg="mod">
          <ac:chgData name="Yoel Kortick" userId="167978f5-7f40-4909-85d5-d4149554ad4e" providerId="ADAL" clId="{EB5CFF90-8C79-42E4-9A23-2D3FA11D4D76}" dt="2023-07-02T07:56:51.974" v="3197" actId="1036"/>
          <ac:spMkLst>
            <pc:docMk/>
            <pc:sldMk cId="1017343305" sldId="1912"/>
            <ac:spMk id="3" creationId="{2D668B8E-45DC-66EA-681E-D75CD22E9572}"/>
          </ac:spMkLst>
        </pc:spChg>
        <pc:spChg chg="mod">
          <ac:chgData name="Yoel Kortick" userId="167978f5-7f40-4909-85d5-d4149554ad4e" providerId="ADAL" clId="{EB5CFF90-8C79-42E4-9A23-2D3FA11D4D76}" dt="2023-07-02T07:59:54.293" v="3373" actId="20577"/>
          <ac:spMkLst>
            <pc:docMk/>
            <pc:sldMk cId="1017343305" sldId="1912"/>
            <ac:spMk id="6" creationId="{A71215A1-7835-4033-9657-BEA33A271663}"/>
          </ac:spMkLst>
        </pc:spChg>
        <pc:spChg chg="add mod">
          <ac:chgData name="Yoel Kortick" userId="167978f5-7f40-4909-85d5-d4149554ad4e" providerId="ADAL" clId="{EB5CFF90-8C79-42E4-9A23-2D3FA11D4D76}" dt="2023-07-02T07:57:28.452" v="3205" actId="14100"/>
          <ac:spMkLst>
            <pc:docMk/>
            <pc:sldMk cId="1017343305" sldId="1912"/>
            <ac:spMk id="14" creationId="{A954570C-DDB1-02CD-E2DA-4DFD903EF4AA}"/>
          </ac:spMkLst>
        </pc:spChg>
        <pc:picChg chg="del">
          <ac:chgData name="Yoel Kortick" userId="167978f5-7f40-4909-85d5-d4149554ad4e" providerId="ADAL" clId="{EB5CFF90-8C79-42E4-9A23-2D3FA11D4D76}" dt="2023-07-02T07:51:50.132" v="3018" actId="478"/>
          <ac:picMkLst>
            <pc:docMk/>
            <pc:sldMk cId="1017343305" sldId="1912"/>
            <ac:picMk id="4" creationId="{7866D518-9DF9-4CBB-C1A3-5D8EFD4598B2}"/>
          </ac:picMkLst>
        </pc:picChg>
        <pc:picChg chg="add del mod">
          <ac:chgData name="Yoel Kortick" userId="167978f5-7f40-4909-85d5-d4149554ad4e" providerId="ADAL" clId="{EB5CFF90-8C79-42E4-9A23-2D3FA11D4D76}" dt="2023-07-02T07:56:23.915" v="3149" actId="478"/>
          <ac:picMkLst>
            <pc:docMk/>
            <pc:sldMk cId="1017343305" sldId="1912"/>
            <ac:picMk id="8" creationId="{4577CEA4-A5EA-976A-3018-18AC6970F559}"/>
          </ac:picMkLst>
        </pc:picChg>
        <pc:picChg chg="add mod ord">
          <ac:chgData name="Yoel Kortick" userId="167978f5-7f40-4909-85d5-d4149554ad4e" providerId="ADAL" clId="{EB5CFF90-8C79-42E4-9A23-2D3FA11D4D76}" dt="2023-07-02T07:58:12.039" v="3368" actId="208"/>
          <ac:picMkLst>
            <pc:docMk/>
            <pc:sldMk cId="1017343305" sldId="1912"/>
            <ac:picMk id="10" creationId="{9E02428B-AC9B-E7FD-8005-3E4741ACCC42}"/>
          </ac:picMkLst>
        </pc:picChg>
        <pc:cxnChg chg="add mod">
          <ac:chgData name="Yoel Kortick" userId="167978f5-7f40-4909-85d5-d4149554ad4e" providerId="ADAL" clId="{EB5CFF90-8C79-42E4-9A23-2D3FA11D4D76}" dt="2023-07-02T07:57:19.203" v="3203" actId="208"/>
          <ac:cxnSpMkLst>
            <pc:docMk/>
            <pc:sldMk cId="1017343305" sldId="1912"/>
            <ac:cxnSpMk id="12" creationId="{2C40CAA2-A79E-A5D1-817C-103D32D71A45}"/>
          </ac:cxnSpMkLst>
        </pc:cxnChg>
        <pc:cxnChg chg="add mod">
          <ac:chgData name="Yoel Kortick" userId="167978f5-7f40-4909-85d5-d4149554ad4e" providerId="ADAL" clId="{EB5CFF90-8C79-42E4-9A23-2D3FA11D4D76}" dt="2023-07-02T07:57:19.203" v="3203" actId="208"/>
          <ac:cxnSpMkLst>
            <pc:docMk/>
            <pc:sldMk cId="1017343305" sldId="1912"/>
            <ac:cxnSpMk id="13" creationId="{5A733B08-A31F-578A-0E6E-4BC1FFBE370D}"/>
          </ac:cxnSpMkLst>
        </pc:cxnChg>
        <pc:cxnChg chg="add mod">
          <ac:chgData name="Yoel Kortick" userId="167978f5-7f40-4909-85d5-d4149554ad4e" providerId="ADAL" clId="{EB5CFF90-8C79-42E4-9A23-2D3FA11D4D76}" dt="2023-07-02T08:00:07.188" v="3377" actId="1035"/>
          <ac:cxnSpMkLst>
            <pc:docMk/>
            <pc:sldMk cId="1017343305" sldId="1912"/>
            <ac:cxnSpMk id="15" creationId="{B31EE8A3-91D2-B613-189B-4F71B83373D8}"/>
          </ac:cxnSpMkLst>
        </pc:cxnChg>
      </pc:sldChg>
      <pc:sldChg chg="add">
        <pc:chgData name="Yoel Kortick" userId="167978f5-7f40-4909-85d5-d4149554ad4e" providerId="ADAL" clId="{EB5CFF90-8C79-42E4-9A23-2D3FA11D4D76}" dt="2023-07-02T09:42:40.016" v="3457"/>
        <pc:sldMkLst>
          <pc:docMk/>
          <pc:sldMk cId="3056301979" sldId="1912"/>
        </pc:sldMkLst>
      </pc:sldChg>
      <pc:sldChg chg="modSp add">
        <pc:chgData name="Yoel Kortick" userId="167978f5-7f40-4909-85d5-d4149554ad4e" providerId="ADAL" clId="{EB5CFF90-8C79-42E4-9A23-2D3FA11D4D76}" dt="2023-07-04T11:16:15.267" v="12767"/>
        <pc:sldMkLst>
          <pc:docMk/>
          <pc:sldMk cId="3524950858" sldId="1913"/>
        </pc:sldMkLst>
        <pc:spChg chg="mod">
          <ac:chgData name="Yoel Kortick" userId="167978f5-7f40-4909-85d5-d4149554ad4e" providerId="ADAL" clId="{EB5CFF90-8C79-42E4-9A23-2D3FA11D4D76}" dt="2023-07-04T11:16:15.267" v="12767"/>
          <ac:spMkLst>
            <pc:docMk/>
            <pc:sldMk cId="3524950858" sldId="1913"/>
            <ac:spMk id="6" creationId="{A71215A1-7835-4033-9657-BEA33A271663}"/>
          </ac:spMkLst>
        </pc:spChg>
      </pc:sldChg>
      <pc:sldChg chg="addSp delSp modSp add del mod">
        <pc:chgData name="Yoel Kortick" userId="167978f5-7f40-4909-85d5-d4149554ad4e" providerId="ADAL" clId="{EB5CFF90-8C79-42E4-9A23-2D3FA11D4D76}" dt="2023-07-02T09:42:13.232" v="3454" actId="2696"/>
        <pc:sldMkLst>
          <pc:docMk/>
          <pc:sldMk cId="3649079242" sldId="1913"/>
        </pc:sldMkLst>
        <pc:spChg chg="mod">
          <ac:chgData name="Yoel Kortick" userId="167978f5-7f40-4909-85d5-d4149554ad4e" providerId="ADAL" clId="{EB5CFF90-8C79-42E4-9A23-2D3FA11D4D76}" dt="2023-07-02T08:00:53.341" v="3447" actId="1035"/>
          <ac:spMkLst>
            <pc:docMk/>
            <pc:sldMk cId="3649079242" sldId="1913"/>
            <ac:spMk id="3" creationId="{2D668B8E-45DC-66EA-681E-D75CD22E9572}"/>
          </ac:spMkLst>
        </pc:spChg>
        <pc:spChg chg="mod">
          <ac:chgData name="Yoel Kortick" userId="167978f5-7f40-4909-85d5-d4149554ad4e" providerId="ADAL" clId="{EB5CFF90-8C79-42E4-9A23-2D3FA11D4D76}" dt="2023-07-02T08:00:37.663" v="3416" actId="6549"/>
          <ac:spMkLst>
            <pc:docMk/>
            <pc:sldMk cId="3649079242" sldId="1913"/>
            <ac:spMk id="6" creationId="{A71215A1-7835-4033-9657-BEA33A271663}"/>
          </ac:spMkLst>
        </pc:spChg>
        <pc:spChg chg="mod">
          <ac:chgData name="Yoel Kortick" userId="167978f5-7f40-4909-85d5-d4149554ad4e" providerId="ADAL" clId="{EB5CFF90-8C79-42E4-9A23-2D3FA11D4D76}" dt="2023-07-02T08:00:47.713" v="3442" actId="14100"/>
          <ac:spMkLst>
            <pc:docMk/>
            <pc:sldMk cId="3649079242" sldId="1913"/>
            <ac:spMk id="14" creationId="{A954570C-DDB1-02CD-E2DA-4DFD903EF4AA}"/>
          </ac:spMkLst>
        </pc:spChg>
        <pc:picChg chg="add mod ord">
          <ac:chgData name="Yoel Kortick" userId="167978f5-7f40-4909-85d5-d4149554ad4e" providerId="ADAL" clId="{EB5CFF90-8C79-42E4-9A23-2D3FA11D4D76}" dt="2023-07-02T08:01:08.684" v="3453" actId="208"/>
          <ac:picMkLst>
            <pc:docMk/>
            <pc:sldMk cId="3649079242" sldId="1913"/>
            <ac:picMk id="7" creationId="{1AE6F1AE-44C1-0DF8-BB05-B72B54B08904}"/>
          </ac:picMkLst>
        </pc:picChg>
        <pc:picChg chg="del">
          <ac:chgData name="Yoel Kortick" userId="167978f5-7f40-4909-85d5-d4149554ad4e" providerId="ADAL" clId="{EB5CFF90-8C79-42E4-9A23-2D3FA11D4D76}" dt="2023-07-02T07:59:45.307" v="3371" actId="478"/>
          <ac:picMkLst>
            <pc:docMk/>
            <pc:sldMk cId="3649079242" sldId="1913"/>
            <ac:picMk id="10" creationId="{9E02428B-AC9B-E7FD-8005-3E4741ACCC42}"/>
          </ac:picMkLst>
        </pc:picChg>
        <pc:cxnChg chg="mod">
          <ac:chgData name="Yoel Kortick" userId="167978f5-7f40-4909-85d5-d4149554ad4e" providerId="ADAL" clId="{EB5CFF90-8C79-42E4-9A23-2D3FA11D4D76}" dt="2023-07-02T08:01:06.317" v="3452" actId="1076"/>
          <ac:cxnSpMkLst>
            <pc:docMk/>
            <pc:sldMk cId="3649079242" sldId="1913"/>
            <ac:cxnSpMk id="12" creationId="{2C40CAA2-A79E-A5D1-817C-103D32D71A45}"/>
          </ac:cxnSpMkLst>
        </pc:cxnChg>
        <pc:cxnChg chg="mod">
          <ac:chgData name="Yoel Kortick" userId="167978f5-7f40-4909-85d5-d4149554ad4e" providerId="ADAL" clId="{EB5CFF90-8C79-42E4-9A23-2D3FA11D4D76}" dt="2023-07-02T08:01:01.474" v="3451" actId="1038"/>
          <ac:cxnSpMkLst>
            <pc:docMk/>
            <pc:sldMk cId="3649079242" sldId="1913"/>
            <ac:cxnSpMk id="13" creationId="{5A733B08-A31F-578A-0E6E-4BC1FFBE370D}"/>
          </ac:cxnSpMkLst>
        </pc:cxnChg>
      </pc:sldChg>
      <pc:sldChg chg="modSp add mod">
        <pc:chgData name="Yoel Kortick" userId="167978f5-7f40-4909-85d5-d4149554ad4e" providerId="ADAL" clId="{EB5CFF90-8C79-42E4-9A23-2D3FA11D4D76}" dt="2023-07-02T14:08:43.309" v="9999" actId="20577"/>
        <pc:sldMkLst>
          <pc:docMk/>
          <pc:sldMk cId="148472393" sldId="1914"/>
        </pc:sldMkLst>
        <pc:spChg chg="mod">
          <ac:chgData name="Yoel Kortick" userId="167978f5-7f40-4909-85d5-d4149554ad4e" providerId="ADAL" clId="{EB5CFF90-8C79-42E4-9A23-2D3FA11D4D76}" dt="2023-07-02T14:08:43.309" v="9999" actId="20577"/>
          <ac:spMkLst>
            <pc:docMk/>
            <pc:sldMk cId="148472393" sldId="1914"/>
            <ac:spMk id="6" creationId="{A71215A1-7835-4033-9657-BEA33A271663}"/>
          </ac:spMkLst>
        </pc:spChg>
      </pc:sldChg>
      <pc:sldChg chg="addSp delSp modSp add mod">
        <pc:chgData name="Yoel Kortick" userId="167978f5-7f40-4909-85d5-d4149554ad4e" providerId="ADAL" clId="{EB5CFF90-8C79-42E4-9A23-2D3FA11D4D76}" dt="2023-07-02T09:50:48.994" v="3835" actId="208"/>
        <pc:sldMkLst>
          <pc:docMk/>
          <pc:sldMk cId="1435705747" sldId="1915"/>
        </pc:sldMkLst>
        <pc:spChg chg="add del mod">
          <ac:chgData name="Yoel Kortick" userId="167978f5-7f40-4909-85d5-d4149554ad4e" providerId="ADAL" clId="{EB5CFF90-8C79-42E4-9A23-2D3FA11D4D76}" dt="2023-07-02T09:48:28.143" v="3663" actId="478"/>
          <ac:spMkLst>
            <pc:docMk/>
            <pc:sldMk cId="1435705747" sldId="1915"/>
            <ac:spMk id="4" creationId="{6C64676C-D5A9-A687-3641-F12D48876F11}"/>
          </ac:spMkLst>
        </pc:spChg>
        <pc:spChg chg="del">
          <ac:chgData name="Yoel Kortick" userId="167978f5-7f40-4909-85d5-d4149554ad4e" providerId="ADAL" clId="{EB5CFF90-8C79-42E4-9A23-2D3FA11D4D76}" dt="2023-07-02T09:48:25.928" v="3662" actId="478"/>
          <ac:spMkLst>
            <pc:docMk/>
            <pc:sldMk cId="1435705747" sldId="1915"/>
            <ac:spMk id="6" creationId="{A71215A1-7835-4033-9657-BEA33A271663}"/>
          </ac:spMkLst>
        </pc:spChg>
        <pc:spChg chg="add mod">
          <ac:chgData name="Yoel Kortick" userId="167978f5-7f40-4909-85d5-d4149554ad4e" providerId="ADAL" clId="{EB5CFF90-8C79-42E4-9A23-2D3FA11D4D76}" dt="2023-07-02T09:50:44.834" v="3834" actId="14100"/>
          <ac:spMkLst>
            <pc:docMk/>
            <pc:sldMk cId="1435705747" sldId="1915"/>
            <ac:spMk id="11" creationId="{85A1E9C9-A7BA-93B7-4A45-395CE64F9197}"/>
          </ac:spMkLst>
        </pc:spChg>
        <pc:spChg chg="add">
          <ac:chgData name="Yoel Kortick" userId="167978f5-7f40-4909-85d5-d4149554ad4e" providerId="ADAL" clId="{EB5CFF90-8C79-42E4-9A23-2D3FA11D4D76}" dt="2023-07-02T09:50:25.363" v="3826" actId="11529"/>
          <ac:spMkLst>
            <pc:docMk/>
            <pc:sldMk cId="1435705747" sldId="1915"/>
            <ac:spMk id="17" creationId="{DDE8CD09-DE10-0129-670D-3AF5B68BB3C9}"/>
          </ac:spMkLst>
        </pc:spChg>
        <pc:spChg chg="add mod">
          <ac:chgData name="Yoel Kortick" userId="167978f5-7f40-4909-85d5-d4149554ad4e" providerId="ADAL" clId="{EB5CFF90-8C79-42E4-9A23-2D3FA11D4D76}" dt="2023-07-02T09:50:36.685" v="3833" actId="1036"/>
          <ac:spMkLst>
            <pc:docMk/>
            <pc:sldMk cId="1435705747" sldId="1915"/>
            <ac:spMk id="18" creationId="{F2CFC003-34BD-930A-2618-4CE0173E3E2B}"/>
          </ac:spMkLst>
        </pc:spChg>
        <pc:picChg chg="add mod">
          <ac:chgData name="Yoel Kortick" userId="167978f5-7f40-4909-85d5-d4149554ad4e" providerId="ADAL" clId="{EB5CFF90-8C79-42E4-9A23-2D3FA11D4D76}" dt="2023-07-02T09:50:48.994" v="3835" actId="208"/>
          <ac:picMkLst>
            <pc:docMk/>
            <pc:sldMk cId="1435705747" sldId="1915"/>
            <ac:picMk id="8" creationId="{CA0BA6DE-D810-F628-6A6A-340F591D4563}"/>
          </ac:picMkLst>
        </pc:picChg>
        <pc:picChg chg="add del">
          <ac:chgData name="Yoel Kortick" userId="167978f5-7f40-4909-85d5-d4149554ad4e" providerId="ADAL" clId="{EB5CFF90-8C79-42E4-9A23-2D3FA11D4D76}" dt="2023-07-02T09:48:49.130" v="3669" actId="22"/>
          <ac:picMkLst>
            <pc:docMk/>
            <pc:sldMk cId="1435705747" sldId="1915"/>
            <ac:picMk id="10" creationId="{79CCFE84-21FD-576D-33FA-0AF5BB78DB3B}"/>
          </ac:picMkLst>
        </pc:picChg>
        <pc:cxnChg chg="add mod">
          <ac:chgData name="Yoel Kortick" userId="167978f5-7f40-4909-85d5-d4149554ad4e" providerId="ADAL" clId="{EB5CFF90-8C79-42E4-9A23-2D3FA11D4D76}" dt="2023-07-02T09:50:14.309" v="3825" actId="14100"/>
          <ac:cxnSpMkLst>
            <pc:docMk/>
            <pc:sldMk cId="1435705747" sldId="1915"/>
            <ac:cxnSpMk id="12" creationId="{6A76F7D0-15AD-978C-5F43-61CD283EA304}"/>
          </ac:cxnSpMkLst>
        </pc:cxnChg>
        <pc:cxnChg chg="add mod">
          <ac:chgData name="Yoel Kortick" userId="167978f5-7f40-4909-85d5-d4149554ad4e" providerId="ADAL" clId="{EB5CFF90-8C79-42E4-9A23-2D3FA11D4D76}" dt="2023-07-02T09:50:08.505" v="3824"/>
          <ac:cxnSpMkLst>
            <pc:docMk/>
            <pc:sldMk cId="1435705747" sldId="1915"/>
            <ac:cxnSpMk id="14" creationId="{2650E19B-F2E0-12AC-8FE8-67ACB5FA8814}"/>
          </ac:cxnSpMkLst>
        </pc:cxnChg>
      </pc:sldChg>
      <pc:sldChg chg="addSp delSp modSp add mod">
        <pc:chgData name="Yoel Kortick" userId="167978f5-7f40-4909-85d5-d4149554ad4e" providerId="ADAL" clId="{EB5CFF90-8C79-42E4-9A23-2D3FA11D4D76}" dt="2023-07-02T09:53:18.319" v="3935" actId="14100"/>
        <pc:sldMkLst>
          <pc:docMk/>
          <pc:sldMk cId="38588128" sldId="1916"/>
        </pc:sldMkLst>
        <pc:spChg chg="mod">
          <ac:chgData name="Yoel Kortick" userId="167978f5-7f40-4909-85d5-d4149554ad4e" providerId="ADAL" clId="{EB5CFF90-8C79-42E4-9A23-2D3FA11D4D76}" dt="2023-07-02T09:53:18.319" v="3935" actId="14100"/>
          <ac:spMkLst>
            <pc:docMk/>
            <pc:sldMk cId="38588128" sldId="1916"/>
            <ac:spMk id="11" creationId="{85A1E9C9-A7BA-93B7-4A45-395CE64F9197}"/>
          </ac:spMkLst>
        </pc:spChg>
        <pc:spChg chg="del">
          <ac:chgData name="Yoel Kortick" userId="167978f5-7f40-4909-85d5-d4149554ad4e" providerId="ADAL" clId="{EB5CFF90-8C79-42E4-9A23-2D3FA11D4D76}" dt="2023-07-02T09:53:13.685" v="3933" actId="478"/>
          <ac:spMkLst>
            <pc:docMk/>
            <pc:sldMk cId="38588128" sldId="1916"/>
            <ac:spMk id="17" creationId="{DDE8CD09-DE10-0129-670D-3AF5B68BB3C9}"/>
          </ac:spMkLst>
        </pc:spChg>
        <pc:spChg chg="mod">
          <ac:chgData name="Yoel Kortick" userId="167978f5-7f40-4909-85d5-d4149554ad4e" providerId="ADAL" clId="{EB5CFF90-8C79-42E4-9A23-2D3FA11D4D76}" dt="2023-07-02T09:53:02.167" v="3930" actId="14100"/>
          <ac:spMkLst>
            <pc:docMk/>
            <pc:sldMk cId="38588128" sldId="1916"/>
            <ac:spMk id="18" creationId="{F2CFC003-34BD-930A-2618-4CE0173E3E2B}"/>
          </ac:spMkLst>
        </pc:spChg>
        <pc:picChg chg="add mod ord">
          <ac:chgData name="Yoel Kortick" userId="167978f5-7f40-4909-85d5-d4149554ad4e" providerId="ADAL" clId="{EB5CFF90-8C79-42E4-9A23-2D3FA11D4D76}" dt="2023-07-02T09:52:28.683" v="3840" actId="208"/>
          <ac:picMkLst>
            <pc:docMk/>
            <pc:sldMk cId="38588128" sldId="1916"/>
            <ac:picMk id="4" creationId="{F6DC26D1-668A-AA12-CF73-231F907A17C6}"/>
          </ac:picMkLst>
        </pc:picChg>
        <pc:picChg chg="del">
          <ac:chgData name="Yoel Kortick" userId="167978f5-7f40-4909-85d5-d4149554ad4e" providerId="ADAL" clId="{EB5CFF90-8C79-42E4-9A23-2D3FA11D4D76}" dt="2023-07-02T09:52:23.219" v="3837" actId="478"/>
          <ac:picMkLst>
            <pc:docMk/>
            <pc:sldMk cId="38588128" sldId="1916"/>
            <ac:picMk id="8" creationId="{CA0BA6DE-D810-F628-6A6A-340F591D4563}"/>
          </ac:picMkLst>
        </pc:picChg>
        <pc:cxnChg chg="mod">
          <ac:chgData name="Yoel Kortick" userId="167978f5-7f40-4909-85d5-d4149554ad4e" providerId="ADAL" clId="{EB5CFF90-8C79-42E4-9A23-2D3FA11D4D76}" dt="2023-07-02T09:53:08.649" v="3932" actId="14100"/>
          <ac:cxnSpMkLst>
            <pc:docMk/>
            <pc:sldMk cId="38588128" sldId="1916"/>
            <ac:cxnSpMk id="12" creationId="{6A76F7D0-15AD-978C-5F43-61CD283EA304}"/>
          </ac:cxnSpMkLst>
        </pc:cxnChg>
        <pc:cxnChg chg="del">
          <ac:chgData name="Yoel Kortick" userId="167978f5-7f40-4909-85d5-d4149554ad4e" providerId="ADAL" clId="{EB5CFF90-8C79-42E4-9A23-2D3FA11D4D76}" dt="2023-07-02T09:53:15.807" v="3934" actId="478"/>
          <ac:cxnSpMkLst>
            <pc:docMk/>
            <pc:sldMk cId="38588128" sldId="1916"/>
            <ac:cxnSpMk id="14" creationId="{2650E19B-F2E0-12AC-8FE8-67ACB5FA8814}"/>
          </ac:cxnSpMkLst>
        </pc:cxnChg>
      </pc:sldChg>
      <pc:sldChg chg="modSp add mod">
        <pc:chgData name="Yoel Kortick" userId="167978f5-7f40-4909-85d5-d4149554ad4e" providerId="ADAL" clId="{EB5CFF90-8C79-42E4-9A23-2D3FA11D4D76}" dt="2023-07-02T10:09:26.924" v="4118" actId="20577"/>
        <pc:sldMkLst>
          <pc:docMk/>
          <pc:sldMk cId="1041022311" sldId="1917"/>
        </pc:sldMkLst>
        <pc:spChg chg="mod">
          <ac:chgData name="Yoel Kortick" userId="167978f5-7f40-4909-85d5-d4149554ad4e" providerId="ADAL" clId="{EB5CFF90-8C79-42E4-9A23-2D3FA11D4D76}" dt="2023-07-02T10:09:26.924" v="4118" actId="20577"/>
          <ac:spMkLst>
            <pc:docMk/>
            <pc:sldMk cId="1041022311" sldId="1917"/>
            <ac:spMk id="3" creationId="{440E2C51-CB70-4EE1-8E6B-DADCB74DEC44}"/>
          </ac:spMkLst>
        </pc:spChg>
      </pc:sldChg>
      <pc:sldChg chg="modSp add mod">
        <pc:chgData name="Yoel Kortick" userId="167978f5-7f40-4909-85d5-d4149554ad4e" providerId="ADAL" clId="{EB5CFF90-8C79-42E4-9A23-2D3FA11D4D76}" dt="2023-07-02T13:18:38.612" v="8050" actId="20577"/>
        <pc:sldMkLst>
          <pc:docMk/>
          <pc:sldMk cId="1476759672" sldId="1918"/>
        </pc:sldMkLst>
        <pc:spChg chg="mod">
          <ac:chgData name="Yoel Kortick" userId="167978f5-7f40-4909-85d5-d4149554ad4e" providerId="ADAL" clId="{EB5CFF90-8C79-42E4-9A23-2D3FA11D4D76}" dt="2023-07-02T10:09:30.846" v="4119" actId="20577"/>
          <ac:spMkLst>
            <pc:docMk/>
            <pc:sldMk cId="1476759672" sldId="1918"/>
            <ac:spMk id="5" creationId="{E8A1DDA2-AC00-41D8-9746-AC602EB1E40A}"/>
          </ac:spMkLst>
        </pc:spChg>
        <pc:spChg chg="mod">
          <ac:chgData name="Yoel Kortick" userId="167978f5-7f40-4909-85d5-d4149554ad4e" providerId="ADAL" clId="{EB5CFF90-8C79-42E4-9A23-2D3FA11D4D76}" dt="2023-07-02T13:18:38.612" v="8050" actId="20577"/>
          <ac:spMkLst>
            <pc:docMk/>
            <pc:sldMk cId="1476759672" sldId="1918"/>
            <ac:spMk id="6" creationId="{A71215A1-7835-4033-9657-BEA33A271663}"/>
          </ac:spMkLst>
        </pc:spChg>
      </pc:sldChg>
      <pc:sldChg chg="modSp add mod">
        <pc:chgData name="Yoel Kortick" userId="167978f5-7f40-4909-85d5-d4149554ad4e" providerId="ADAL" clId="{EB5CFF90-8C79-42E4-9A23-2D3FA11D4D76}" dt="2023-07-02T10:11:52.106" v="4311" actId="1076"/>
        <pc:sldMkLst>
          <pc:docMk/>
          <pc:sldMk cId="483880759" sldId="1919"/>
        </pc:sldMkLst>
        <pc:spChg chg="mod">
          <ac:chgData name="Yoel Kortick" userId="167978f5-7f40-4909-85d5-d4149554ad4e" providerId="ADAL" clId="{EB5CFF90-8C79-42E4-9A23-2D3FA11D4D76}" dt="2023-07-02T10:11:52.106" v="4311" actId="1076"/>
          <ac:spMkLst>
            <pc:docMk/>
            <pc:sldMk cId="483880759" sldId="1919"/>
            <ac:spMk id="3" creationId="{8FCC9101-2F57-7192-4840-242681388E6C}"/>
          </ac:spMkLst>
        </pc:spChg>
        <pc:spChg chg="mod">
          <ac:chgData name="Yoel Kortick" userId="167978f5-7f40-4909-85d5-d4149554ad4e" providerId="ADAL" clId="{EB5CFF90-8C79-42E4-9A23-2D3FA11D4D76}" dt="2023-07-02T10:11:30.516" v="4289" actId="20577"/>
          <ac:spMkLst>
            <pc:docMk/>
            <pc:sldMk cId="483880759" sldId="1919"/>
            <ac:spMk id="5" creationId="{E8A1DDA2-AC00-41D8-9746-AC602EB1E40A}"/>
          </ac:spMkLst>
        </pc:spChg>
        <pc:spChg chg="mod">
          <ac:chgData name="Yoel Kortick" userId="167978f5-7f40-4909-85d5-d4149554ad4e" providerId="ADAL" clId="{EB5CFF90-8C79-42E4-9A23-2D3FA11D4D76}" dt="2023-07-02T10:11:48.766" v="4310" actId="14100"/>
          <ac:spMkLst>
            <pc:docMk/>
            <pc:sldMk cId="483880759" sldId="1919"/>
            <ac:spMk id="6" creationId="{EF3EC266-8A3A-E6D3-7810-A06101C335D3}"/>
          </ac:spMkLst>
        </pc:spChg>
      </pc:sldChg>
      <pc:sldChg chg="modSp add mod">
        <pc:chgData name="Yoel Kortick" userId="167978f5-7f40-4909-85d5-d4149554ad4e" providerId="ADAL" clId="{EB5CFF90-8C79-42E4-9A23-2D3FA11D4D76}" dt="2023-07-02T10:12:49.751" v="4327" actId="20577"/>
        <pc:sldMkLst>
          <pc:docMk/>
          <pc:sldMk cId="3640961983" sldId="1920"/>
        </pc:sldMkLst>
        <pc:spChg chg="mod">
          <ac:chgData name="Yoel Kortick" userId="167978f5-7f40-4909-85d5-d4149554ad4e" providerId="ADAL" clId="{EB5CFF90-8C79-42E4-9A23-2D3FA11D4D76}" dt="2023-07-02T10:12:49.751" v="4327" actId="20577"/>
          <ac:spMkLst>
            <pc:docMk/>
            <pc:sldMk cId="3640961983" sldId="1920"/>
            <ac:spMk id="5" creationId="{E8A1DDA2-AC00-41D8-9746-AC602EB1E40A}"/>
          </ac:spMkLst>
        </pc:spChg>
        <pc:spChg chg="mod">
          <ac:chgData name="Yoel Kortick" userId="167978f5-7f40-4909-85d5-d4149554ad4e" providerId="ADAL" clId="{EB5CFF90-8C79-42E4-9A23-2D3FA11D4D76}" dt="2023-07-02T10:12:45.920" v="4326" actId="20577"/>
          <ac:spMkLst>
            <pc:docMk/>
            <pc:sldMk cId="3640961983" sldId="1920"/>
            <ac:spMk id="6" creationId="{A71215A1-7835-4033-9657-BEA33A271663}"/>
          </ac:spMkLst>
        </pc:spChg>
      </pc:sldChg>
      <pc:sldChg chg="addSp delSp modSp add mod">
        <pc:chgData name="Yoel Kortick" userId="167978f5-7f40-4909-85d5-d4149554ad4e" providerId="ADAL" clId="{EB5CFF90-8C79-42E4-9A23-2D3FA11D4D76}" dt="2023-07-02T10:18:47.529" v="4467" actId="20577"/>
        <pc:sldMkLst>
          <pc:docMk/>
          <pc:sldMk cId="3780084155" sldId="1921"/>
        </pc:sldMkLst>
        <pc:spChg chg="mod">
          <ac:chgData name="Yoel Kortick" userId="167978f5-7f40-4909-85d5-d4149554ad4e" providerId="ADAL" clId="{EB5CFF90-8C79-42E4-9A23-2D3FA11D4D76}" dt="2023-07-02T10:13:33.826" v="4388" actId="20577"/>
          <ac:spMkLst>
            <pc:docMk/>
            <pc:sldMk cId="3780084155" sldId="1921"/>
            <ac:spMk id="5" creationId="{E8A1DDA2-AC00-41D8-9746-AC602EB1E40A}"/>
          </ac:spMkLst>
        </pc:spChg>
        <pc:spChg chg="mod">
          <ac:chgData name="Yoel Kortick" userId="167978f5-7f40-4909-85d5-d4149554ad4e" providerId="ADAL" clId="{EB5CFF90-8C79-42E4-9A23-2D3FA11D4D76}" dt="2023-07-02T10:18:47.529" v="4467" actId="20577"/>
          <ac:spMkLst>
            <pc:docMk/>
            <pc:sldMk cId="3780084155" sldId="1921"/>
            <ac:spMk id="9" creationId="{D93E33BC-7C22-20E2-B28A-24C89387FF1C}"/>
          </ac:spMkLst>
        </pc:spChg>
        <pc:spChg chg="del">
          <ac:chgData name="Yoel Kortick" userId="167978f5-7f40-4909-85d5-d4149554ad4e" providerId="ADAL" clId="{EB5CFF90-8C79-42E4-9A23-2D3FA11D4D76}" dt="2023-07-02T10:18:41.667" v="4465" actId="478"/>
          <ac:spMkLst>
            <pc:docMk/>
            <pc:sldMk cId="3780084155" sldId="1921"/>
            <ac:spMk id="10" creationId="{9719D696-6565-0C6A-C653-0F015CF343BD}"/>
          </ac:spMkLst>
        </pc:spChg>
        <pc:spChg chg="del">
          <ac:chgData name="Yoel Kortick" userId="167978f5-7f40-4909-85d5-d4149554ad4e" providerId="ADAL" clId="{EB5CFF90-8C79-42E4-9A23-2D3FA11D4D76}" dt="2023-07-02T10:18:40.254" v="4463" actId="478"/>
          <ac:spMkLst>
            <pc:docMk/>
            <pc:sldMk cId="3780084155" sldId="1921"/>
            <ac:spMk id="11" creationId="{03AD7E63-6A07-2048-3683-824D4DA2777D}"/>
          </ac:spMkLst>
        </pc:spChg>
        <pc:spChg chg="mod">
          <ac:chgData name="Yoel Kortick" userId="167978f5-7f40-4909-85d5-d4149554ad4e" providerId="ADAL" clId="{EB5CFF90-8C79-42E4-9A23-2D3FA11D4D76}" dt="2023-07-02T10:18:32.618" v="4457" actId="20577"/>
          <ac:spMkLst>
            <pc:docMk/>
            <pc:sldMk cId="3780084155" sldId="1921"/>
            <ac:spMk id="12" creationId="{C8EAFE7B-5F29-54E2-44AC-402A3DC4A64F}"/>
          </ac:spMkLst>
        </pc:spChg>
        <pc:spChg chg="mod">
          <ac:chgData name="Yoel Kortick" userId="167978f5-7f40-4909-85d5-d4149554ad4e" providerId="ADAL" clId="{EB5CFF90-8C79-42E4-9A23-2D3FA11D4D76}" dt="2023-07-02T10:17:49.134" v="4410" actId="20577"/>
          <ac:spMkLst>
            <pc:docMk/>
            <pc:sldMk cId="3780084155" sldId="1921"/>
            <ac:spMk id="14" creationId="{2D7D7759-2F42-90DA-F52D-83C0EA0701A2}"/>
          </ac:spMkLst>
        </pc:spChg>
        <pc:spChg chg="mod">
          <ac:chgData name="Yoel Kortick" userId="167978f5-7f40-4909-85d5-d4149554ad4e" providerId="ADAL" clId="{EB5CFF90-8C79-42E4-9A23-2D3FA11D4D76}" dt="2023-07-02T10:18:17.936" v="4455" actId="20577"/>
          <ac:spMkLst>
            <pc:docMk/>
            <pc:sldMk cId="3780084155" sldId="1921"/>
            <ac:spMk id="15" creationId="{87177807-57D2-89FC-4A33-3C60B8EDEF97}"/>
          </ac:spMkLst>
        </pc:spChg>
        <pc:spChg chg="del">
          <ac:chgData name="Yoel Kortick" userId="167978f5-7f40-4909-85d5-d4149554ad4e" providerId="ADAL" clId="{EB5CFF90-8C79-42E4-9A23-2D3FA11D4D76}" dt="2023-07-02T10:18:36.007" v="4458" actId="478"/>
          <ac:spMkLst>
            <pc:docMk/>
            <pc:sldMk cId="3780084155" sldId="1921"/>
            <ac:spMk id="34" creationId="{199C1C74-95F2-FA05-699A-846CA7F571CF}"/>
          </ac:spMkLst>
        </pc:spChg>
        <pc:picChg chg="add mod ord">
          <ac:chgData name="Yoel Kortick" userId="167978f5-7f40-4909-85d5-d4149554ad4e" providerId="ADAL" clId="{EB5CFF90-8C79-42E4-9A23-2D3FA11D4D76}" dt="2023-07-02T10:18:43.222" v="4466" actId="208"/>
          <ac:picMkLst>
            <pc:docMk/>
            <pc:sldMk cId="3780084155" sldId="1921"/>
            <ac:picMk id="4" creationId="{38937A50-CC58-CFBE-DF2A-48355D3C5311}"/>
          </ac:picMkLst>
        </pc:picChg>
        <pc:picChg chg="del">
          <ac:chgData name="Yoel Kortick" userId="167978f5-7f40-4909-85d5-d4149554ad4e" providerId="ADAL" clId="{EB5CFF90-8C79-42E4-9A23-2D3FA11D4D76}" dt="2023-07-02T10:17:21.462" v="4389" actId="478"/>
          <ac:picMkLst>
            <pc:docMk/>
            <pc:sldMk cId="3780084155" sldId="1921"/>
            <ac:picMk id="8" creationId="{B2E1A180-B78D-9FE4-FAE6-33CEDC194807}"/>
          </ac:picMkLst>
        </pc:picChg>
        <pc:cxnChg chg="del mod">
          <ac:chgData name="Yoel Kortick" userId="167978f5-7f40-4909-85d5-d4149554ad4e" providerId="ADAL" clId="{EB5CFF90-8C79-42E4-9A23-2D3FA11D4D76}" dt="2023-07-02T10:18:39.562" v="4462" actId="478"/>
          <ac:cxnSpMkLst>
            <pc:docMk/>
            <pc:sldMk cId="3780084155" sldId="1921"/>
            <ac:cxnSpMk id="17" creationId="{DD6A7873-9921-CDA7-A156-333C4C64D4ED}"/>
          </ac:cxnSpMkLst>
        </pc:cxnChg>
        <pc:cxnChg chg="del">
          <ac:chgData name="Yoel Kortick" userId="167978f5-7f40-4909-85d5-d4149554ad4e" providerId="ADAL" clId="{EB5CFF90-8C79-42E4-9A23-2D3FA11D4D76}" dt="2023-07-02T10:18:38.961" v="4461" actId="478"/>
          <ac:cxnSpMkLst>
            <pc:docMk/>
            <pc:sldMk cId="3780084155" sldId="1921"/>
            <ac:cxnSpMk id="18" creationId="{CB03FA24-E7FA-1FC4-239A-EBC3EB67E13C}"/>
          </ac:cxnSpMkLst>
        </pc:cxnChg>
        <pc:cxnChg chg="del mod">
          <ac:chgData name="Yoel Kortick" userId="167978f5-7f40-4909-85d5-d4149554ad4e" providerId="ADAL" clId="{EB5CFF90-8C79-42E4-9A23-2D3FA11D4D76}" dt="2023-07-02T10:18:40.897" v="4464" actId="478"/>
          <ac:cxnSpMkLst>
            <pc:docMk/>
            <pc:sldMk cId="3780084155" sldId="1921"/>
            <ac:cxnSpMk id="21" creationId="{5C874922-5985-500C-122E-7C825B6BCD8B}"/>
          </ac:cxnSpMkLst>
        </pc:cxnChg>
        <pc:cxnChg chg="mod">
          <ac:chgData name="Yoel Kortick" userId="167978f5-7f40-4909-85d5-d4149554ad4e" providerId="ADAL" clId="{EB5CFF90-8C79-42E4-9A23-2D3FA11D4D76}" dt="2023-07-02T10:18:30.497" v="4456" actId="1076"/>
          <ac:cxnSpMkLst>
            <pc:docMk/>
            <pc:sldMk cId="3780084155" sldId="1921"/>
            <ac:cxnSpMk id="24" creationId="{90255F54-95C6-974A-489A-FA6859E82107}"/>
          </ac:cxnSpMkLst>
        </pc:cxnChg>
        <pc:cxnChg chg="mod">
          <ac:chgData name="Yoel Kortick" userId="167978f5-7f40-4909-85d5-d4149554ad4e" providerId="ADAL" clId="{EB5CFF90-8C79-42E4-9A23-2D3FA11D4D76}" dt="2023-07-02T10:18:30.497" v="4456" actId="1076"/>
          <ac:cxnSpMkLst>
            <pc:docMk/>
            <pc:sldMk cId="3780084155" sldId="1921"/>
            <ac:cxnSpMk id="25" creationId="{F8C1B6B1-1E32-236C-51E2-613B782841B4}"/>
          </ac:cxnSpMkLst>
        </pc:cxnChg>
        <pc:cxnChg chg="mod">
          <ac:chgData name="Yoel Kortick" userId="167978f5-7f40-4909-85d5-d4149554ad4e" providerId="ADAL" clId="{EB5CFF90-8C79-42E4-9A23-2D3FA11D4D76}" dt="2023-07-02T10:17:33.983" v="4397" actId="1036"/>
          <ac:cxnSpMkLst>
            <pc:docMk/>
            <pc:sldMk cId="3780084155" sldId="1921"/>
            <ac:cxnSpMk id="28" creationId="{3DFBBA87-C28E-EF93-4961-334B2D6C45DA}"/>
          </ac:cxnSpMkLst>
        </pc:cxnChg>
        <pc:cxnChg chg="mod">
          <ac:chgData name="Yoel Kortick" userId="167978f5-7f40-4909-85d5-d4149554ad4e" providerId="ADAL" clId="{EB5CFF90-8C79-42E4-9A23-2D3FA11D4D76}" dt="2023-07-02T10:18:08.536" v="4426" actId="14100"/>
          <ac:cxnSpMkLst>
            <pc:docMk/>
            <pc:sldMk cId="3780084155" sldId="1921"/>
            <ac:cxnSpMk id="30" creationId="{D560C5A9-5D9D-F2DA-19A4-AFDA75881969}"/>
          </ac:cxnSpMkLst>
        </pc:cxnChg>
        <pc:cxnChg chg="del mod">
          <ac:chgData name="Yoel Kortick" userId="167978f5-7f40-4909-85d5-d4149554ad4e" providerId="ADAL" clId="{EB5CFF90-8C79-42E4-9A23-2D3FA11D4D76}" dt="2023-07-02T10:18:10.087" v="4427" actId="478"/>
          <ac:cxnSpMkLst>
            <pc:docMk/>
            <pc:sldMk cId="3780084155" sldId="1921"/>
            <ac:cxnSpMk id="32" creationId="{9734D39A-1B55-1DD8-901F-1FB4CC86CCE1}"/>
          </ac:cxnSpMkLst>
        </pc:cxnChg>
        <pc:cxnChg chg="del">
          <ac:chgData name="Yoel Kortick" userId="167978f5-7f40-4909-85d5-d4149554ad4e" providerId="ADAL" clId="{EB5CFF90-8C79-42E4-9A23-2D3FA11D4D76}" dt="2023-07-02T10:18:37.811" v="4460" actId="478"/>
          <ac:cxnSpMkLst>
            <pc:docMk/>
            <pc:sldMk cId="3780084155" sldId="1921"/>
            <ac:cxnSpMk id="35" creationId="{BCBDCD87-2CE9-4225-7A9D-00F63AABCECE}"/>
          </ac:cxnSpMkLst>
        </pc:cxnChg>
        <pc:cxnChg chg="del">
          <ac:chgData name="Yoel Kortick" userId="167978f5-7f40-4909-85d5-d4149554ad4e" providerId="ADAL" clId="{EB5CFF90-8C79-42E4-9A23-2D3FA11D4D76}" dt="2023-07-02T10:18:37.096" v="4459" actId="478"/>
          <ac:cxnSpMkLst>
            <pc:docMk/>
            <pc:sldMk cId="3780084155" sldId="1921"/>
            <ac:cxnSpMk id="36" creationId="{967527A7-62A6-C075-4502-9B56D8646E66}"/>
          </ac:cxnSpMkLst>
        </pc:cxnChg>
      </pc:sldChg>
      <pc:sldChg chg="addSp delSp modSp add mod">
        <pc:chgData name="Yoel Kortick" userId="167978f5-7f40-4909-85d5-d4149554ad4e" providerId="ADAL" clId="{EB5CFF90-8C79-42E4-9A23-2D3FA11D4D76}" dt="2023-07-02T10:27:01.440" v="4696" actId="6549"/>
        <pc:sldMkLst>
          <pc:docMk/>
          <pc:sldMk cId="3364624776" sldId="1922"/>
        </pc:sldMkLst>
        <pc:spChg chg="mod">
          <ac:chgData name="Yoel Kortick" userId="167978f5-7f40-4909-85d5-d4149554ad4e" providerId="ADAL" clId="{EB5CFF90-8C79-42E4-9A23-2D3FA11D4D76}" dt="2023-07-02T10:25:28.075" v="4575" actId="20577"/>
          <ac:spMkLst>
            <pc:docMk/>
            <pc:sldMk cId="3364624776" sldId="1922"/>
            <ac:spMk id="5" creationId="{E8A1DDA2-AC00-41D8-9746-AC602EB1E40A}"/>
          </ac:spMkLst>
        </pc:spChg>
        <pc:spChg chg="add mod">
          <ac:chgData name="Yoel Kortick" userId="167978f5-7f40-4909-85d5-d4149554ad4e" providerId="ADAL" clId="{EB5CFF90-8C79-42E4-9A23-2D3FA11D4D76}" dt="2023-07-02T10:26:17.008" v="4670" actId="1036"/>
          <ac:spMkLst>
            <pc:docMk/>
            <pc:sldMk cId="3364624776" sldId="1922"/>
            <ac:spMk id="7" creationId="{A445B09C-65D1-DB94-E3DF-46C8852497E6}"/>
          </ac:spMkLst>
        </pc:spChg>
        <pc:spChg chg="del">
          <ac:chgData name="Yoel Kortick" userId="167978f5-7f40-4909-85d5-d4149554ad4e" providerId="ADAL" clId="{EB5CFF90-8C79-42E4-9A23-2D3FA11D4D76}" dt="2023-07-02T10:25:46.256" v="4579" actId="478"/>
          <ac:spMkLst>
            <pc:docMk/>
            <pc:sldMk cId="3364624776" sldId="1922"/>
            <ac:spMk id="9" creationId="{095A9266-BF8F-A7F8-B8A3-604497A9CD1A}"/>
          </ac:spMkLst>
        </pc:spChg>
        <pc:spChg chg="mod">
          <ac:chgData name="Yoel Kortick" userId="167978f5-7f40-4909-85d5-d4149554ad4e" providerId="ADAL" clId="{EB5CFF90-8C79-42E4-9A23-2D3FA11D4D76}" dt="2023-07-02T10:25:59.105" v="4587" actId="1037"/>
          <ac:spMkLst>
            <pc:docMk/>
            <pc:sldMk cId="3364624776" sldId="1922"/>
            <ac:spMk id="10" creationId="{2B9C9F49-0F1F-F57D-A38F-28BCBCD2C46E}"/>
          </ac:spMkLst>
        </pc:spChg>
        <pc:spChg chg="mod">
          <ac:chgData name="Yoel Kortick" userId="167978f5-7f40-4909-85d5-d4149554ad4e" providerId="ADAL" clId="{EB5CFF90-8C79-42E4-9A23-2D3FA11D4D76}" dt="2023-07-02T10:27:01.440" v="4696" actId="6549"/>
          <ac:spMkLst>
            <pc:docMk/>
            <pc:sldMk cId="3364624776" sldId="1922"/>
            <ac:spMk id="11" creationId="{01B2189D-76AD-61EB-3A0E-589C121550D1}"/>
          </ac:spMkLst>
        </pc:spChg>
        <pc:picChg chg="del">
          <ac:chgData name="Yoel Kortick" userId="167978f5-7f40-4909-85d5-d4149554ad4e" providerId="ADAL" clId="{EB5CFF90-8C79-42E4-9A23-2D3FA11D4D76}" dt="2023-07-02T10:25:31.413" v="4576" actId="478"/>
          <ac:picMkLst>
            <pc:docMk/>
            <pc:sldMk cId="3364624776" sldId="1922"/>
            <ac:picMk id="4" creationId="{10289C79-5F7D-1418-236D-1A9148B39105}"/>
          </ac:picMkLst>
        </pc:picChg>
        <pc:picChg chg="add mod ord">
          <ac:chgData name="Yoel Kortick" userId="167978f5-7f40-4909-85d5-d4149554ad4e" providerId="ADAL" clId="{EB5CFF90-8C79-42E4-9A23-2D3FA11D4D76}" dt="2023-07-02T10:26:20.099" v="4671" actId="208"/>
          <ac:picMkLst>
            <pc:docMk/>
            <pc:sldMk cId="3364624776" sldId="1922"/>
            <ac:picMk id="6" creationId="{7DC632BE-FE77-8D40-5924-D9BEC89471A8}"/>
          </ac:picMkLst>
        </pc:picChg>
      </pc:sldChg>
      <pc:sldChg chg="addSp delSp modSp add mod">
        <pc:chgData name="Yoel Kortick" userId="167978f5-7f40-4909-85d5-d4149554ad4e" providerId="ADAL" clId="{EB5CFF90-8C79-42E4-9A23-2D3FA11D4D76}" dt="2023-07-02T10:29:28.504" v="4766" actId="20577"/>
        <pc:sldMkLst>
          <pc:docMk/>
          <pc:sldMk cId="184818970" sldId="1923"/>
        </pc:sldMkLst>
        <pc:spChg chg="mod">
          <ac:chgData name="Yoel Kortick" userId="167978f5-7f40-4909-85d5-d4149554ad4e" providerId="ADAL" clId="{EB5CFF90-8C79-42E4-9A23-2D3FA11D4D76}" dt="2023-07-02T10:29:04.913" v="4762" actId="13926"/>
          <ac:spMkLst>
            <pc:docMk/>
            <pc:sldMk cId="184818970" sldId="1923"/>
            <ac:spMk id="4" creationId="{5FE18AA8-0B87-37D5-6BF3-451BDAA0B9A7}"/>
          </ac:spMkLst>
        </pc:spChg>
        <pc:spChg chg="mod">
          <ac:chgData name="Yoel Kortick" userId="167978f5-7f40-4909-85d5-d4149554ad4e" providerId="ADAL" clId="{EB5CFF90-8C79-42E4-9A23-2D3FA11D4D76}" dt="2023-07-02T10:29:28.504" v="4766" actId="20577"/>
          <ac:spMkLst>
            <pc:docMk/>
            <pc:sldMk cId="184818970" sldId="1923"/>
            <ac:spMk id="5" creationId="{E8A1DDA2-AC00-41D8-9746-AC602EB1E40A}"/>
          </ac:spMkLst>
        </pc:spChg>
        <pc:spChg chg="del">
          <ac:chgData name="Yoel Kortick" userId="167978f5-7f40-4909-85d5-d4149554ad4e" providerId="ADAL" clId="{EB5CFF90-8C79-42E4-9A23-2D3FA11D4D76}" dt="2023-07-02T10:28:24.684" v="4706" actId="478"/>
          <ac:spMkLst>
            <pc:docMk/>
            <pc:sldMk cId="184818970" sldId="1923"/>
            <ac:spMk id="7" creationId="{E4064B51-FBCE-BE05-BAA6-FD4C7BBA3A86}"/>
          </ac:spMkLst>
        </pc:spChg>
        <pc:spChg chg="add mod">
          <ac:chgData name="Yoel Kortick" userId="167978f5-7f40-4909-85d5-d4149554ad4e" providerId="ADAL" clId="{EB5CFF90-8C79-42E4-9A23-2D3FA11D4D76}" dt="2023-07-02T10:29:13.056" v="4763" actId="13926"/>
          <ac:spMkLst>
            <pc:docMk/>
            <pc:sldMk cId="184818970" sldId="1923"/>
            <ac:spMk id="8" creationId="{409006EA-4070-738D-E348-62C06DBFC459}"/>
          </ac:spMkLst>
        </pc:spChg>
      </pc:sldChg>
      <pc:sldChg chg="addSp delSp modSp add mod">
        <pc:chgData name="Yoel Kortick" userId="167978f5-7f40-4909-85d5-d4149554ad4e" providerId="ADAL" clId="{EB5CFF90-8C79-42E4-9A23-2D3FA11D4D76}" dt="2023-07-02T10:31:52.963" v="4918" actId="208"/>
        <pc:sldMkLst>
          <pc:docMk/>
          <pc:sldMk cId="866184795" sldId="1924"/>
        </pc:sldMkLst>
        <pc:spChg chg="mod">
          <ac:chgData name="Yoel Kortick" userId="167978f5-7f40-4909-85d5-d4149554ad4e" providerId="ADAL" clId="{EB5CFF90-8C79-42E4-9A23-2D3FA11D4D76}" dt="2023-07-02T10:31:07.463" v="4835" actId="1037"/>
          <ac:spMkLst>
            <pc:docMk/>
            <pc:sldMk cId="866184795" sldId="1924"/>
            <ac:spMk id="3" creationId="{8FCC9101-2F57-7192-4840-242681388E6C}"/>
          </ac:spMkLst>
        </pc:spChg>
        <pc:spChg chg="mod">
          <ac:chgData name="Yoel Kortick" userId="167978f5-7f40-4909-85d5-d4149554ad4e" providerId="ADAL" clId="{EB5CFF90-8C79-42E4-9A23-2D3FA11D4D76}" dt="2023-07-02T10:29:24.565" v="4765" actId="20577"/>
          <ac:spMkLst>
            <pc:docMk/>
            <pc:sldMk cId="866184795" sldId="1924"/>
            <ac:spMk id="5" creationId="{E8A1DDA2-AC00-41D8-9746-AC602EB1E40A}"/>
          </ac:spMkLst>
        </pc:spChg>
        <pc:spChg chg="mod">
          <ac:chgData name="Yoel Kortick" userId="167978f5-7f40-4909-85d5-d4149554ad4e" providerId="ADAL" clId="{EB5CFF90-8C79-42E4-9A23-2D3FA11D4D76}" dt="2023-07-02T10:31:03.104" v="4826" actId="1036"/>
          <ac:spMkLst>
            <pc:docMk/>
            <pc:sldMk cId="866184795" sldId="1924"/>
            <ac:spMk id="8" creationId="{1177FECB-A843-BD61-A8C9-377293873536}"/>
          </ac:spMkLst>
        </pc:spChg>
        <pc:spChg chg="add mod">
          <ac:chgData name="Yoel Kortick" userId="167978f5-7f40-4909-85d5-d4149554ad4e" providerId="ADAL" clId="{EB5CFF90-8C79-42E4-9A23-2D3FA11D4D76}" dt="2023-07-02T10:31:45.783" v="4915" actId="14100"/>
          <ac:spMkLst>
            <pc:docMk/>
            <pc:sldMk cId="866184795" sldId="1924"/>
            <ac:spMk id="9" creationId="{81CAE121-86D7-E4F3-03A2-312969372ADA}"/>
          </ac:spMkLst>
        </pc:spChg>
        <pc:spChg chg="mod">
          <ac:chgData name="Yoel Kortick" userId="167978f5-7f40-4909-85d5-d4149554ad4e" providerId="ADAL" clId="{EB5CFF90-8C79-42E4-9A23-2D3FA11D4D76}" dt="2023-07-02T10:31:50.761" v="4917" actId="1076"/>
          <ac:spMkLst>
            <pc:docMk/>
            <pc:sldMk cId="866184795" sldId="1924"/>
            <ac:spMk id="11" creationId="{AC6212F4-C821-B38B-4795-0E7726FBCC5D}"/>
          </ac:spMkLst>
        </pc:spChg>
        <pc:spChg chg="del">
          <ac:chgData name="Yoel Kortick" userId="167978f5-7f40-4909-85d5-d4149554ad4e" providerId="ADAL" clId="{EB5CFF90-8C79-42E4-9A23-2D3FA11D4D76}" dt="2023-07-02T10:31:34.390" v="4911" actId="478"/>
          <ac:spMkLst>
            <pc:docMk/>
            <pc:sldMk cId="866184795" sldId="1924"/>
            <ac:spMk id="12" creationId="{9A9A6081-C474-8EE5-DB29-A6C682C5C8CE}"/>
          </ac:spMkLst>
        </pc:spChg>
        <pc:picChg chg="add mod ord">
          <ac:chgData name="Yoel Kortick" userId="167978f5-7f40-4909-85d5-d4149554ad4e" providerId="ADAL" clId="{EB5CFF90-8C79-42E4-9A23-2D3FA11D4D76}" dt="2023-07-02T10:31:52.963" v="4918" actId="208"/>
          <ac:picMkLst>
            <pc:docMk/>
            <pc:sldMk cId="866184795" sldId="1924"/>
            <ac:picMk id="6" creationId="{EEE3B669-1CAD-9841-DBE0-9E21BDCE30F0}"/>
          </ac:picMkLst>
        </pc:picChg>
        <pc:picChg chg="del">
          <ac:chgData name="Yoel Kortick" userId="167978f5-7f40-4909-85d5-d4149554ad4e" providerId="ADAL" clId="{EB5CFF90-8C79-42E4-9A23-2D3FA11D4D76}" dt="2023-07-02T10:30:31.935" v="4767" actId="478"/>
          <ac:picMkLst>
            <pc:docMk/>
            <pc:sldMk cId="866184795" sldId="1924"/>
            <ac:picMk id="7" creationId="{0E5E5F07-6B8C-9010-7CCD-6FB9357A22DE}"/>
          </ac:picMkLst>
        </pc:picChg>
        <pc:cxnChg chg="mod">
          <ac:chgData name="Yoel Kortick" userId="167978f5-7f40-4909-85d5-d4149554ad4e" providerId="ADAL" clId="{EB5CFF90-8C79-42E4-9A23-2D3FA11D4D76}" dt="2023-07-02T10:31:07.463" v="4835" actId="1037"/>
          <ac:cxnSpMkLst>
            <pc:docMk/>
            <pc:sldMk cId="866184795" sldId="1924"/>
            <ac:cxnSpMk id="10" creationId="{EA77F871-CE0F-B5FD-393C-63655BDF745A}"/>
          </ac:cxnSpMkLst>
        </pc:cxnChg>
        <pc:cxnChg chg="del">
          <ac:chgData name="Yoel Kortick" userId="167978f5-7f40-4909-85d5-d4149554ad4e" providerId="ADAL" clId="{EB5CFF90-8C79-42E4-9A23-2D3FA11D4D76}" dt="2023-07-02T10:31:36.261" v="4912" actId="478"/>
          <ac:cxnSpMkLst>
            <pc:docMk/>
            <pc:sldMk cId="866184795" sldId="1924"/>
            <ac:cxnSpMk id="13" creationId="{4D56E9E2-9BE6-1562-7D7A-98D6319A9A5E}"/>
          </ac:cxnSpMkLst>
        </pc:cxnChg>
        <pc:cxnChg chg="add mod">
          <ac:chgData name="Yoel Kortick" userId="167978f5-7f40-4909-85d5-d4149554ad4e" providerId="ADAL" clId="{EB5CFF90-8C79-42E4-9A23-2D3FA11D4D76}" dt="2023-07-02T10:31:47.631" v="4916" actId="1076"/>
          <ac:cxnSpMkLst>
            <pc:docMk/>
            <pc:sldMk cId="866184795" sldId="1924"/>
            <ac:cxnSpMk id="14" creationId="{EB1A733F-82F0-1FEC-6808-E11F171A66ED}"/>
          </ac:cxnSpMkLst>
        </pc:cxnChg>
      </pc:sldChg>
      <pc:sldChg chg="addSp delSp modSp add mod">
        <pc:chgData name="Yoel Kortick" userId="167978f5-7f40-4909-85d5-d4149554ad4e" providerId="ADAL" clId="{EB5CFF90-8C79-42E4-9A23-2D3FA11D4D76}" dt="2023-07-04T11:16:15.267" v="12767"/>
        <pc:sldMkLst>
          <pc:docMk/>
          <pc:sldMk cId="1892437717" sldId="1925"/>
        </pc:sldMkLst>
        <pc:spChg chg="del">
          <ac:chgData name="Yoel Kortick" userId="167978f5-7f40-4909-85d5-d4149554ad4e" providerId="ADAL" clId="{EB5CFF90-8C79-42E4-9A23-2D3FA11D4D76}" dt="2023-07-02T10:33:37.335" v="4975" actId="478"/>
          <ac:spMkLst>
            <pc:docMk/>
            <pc:sldMk cId="1892437717" sldId="1925"/>
            <ac:spMk id="3" creationId="{2D668B8E-45DC-66EA-681E-D75CD22E9572}"/>
          </ac:spMkLst>
        </pc:spChg>
        <pc:spChg chg="add del mod">
          <ac:chgData name="Yoel Kortick" userId="167978f5-7f40-4909-85d5-d4149554ad4e" providerId="ADAL" clId="{EB5CFF90-8C79-42E4-9A23-2D3FA11D4D76}" dt="2023-07-02T10:34:53.832" v="5044" actId="21"/>
          <ac:spMkLst>
            <pc:docMk/>
            <pc:sldMk cId="1892437717" sldId="1925"/>
            <ac:spMk id="4" creationId="{9CF9F489-DB86-5762-CAC5-1AC3505A85DF}"/>
          </ac:spMkLst>
        </pc:spChg>
        <pc:spChg chg="mod">
          <ac:chgData name="Yoel Kortick" userId="167978f5-7f40-4909-85d5-d4149554ad4e" providerId="ADAL" clId="{EB5CFF90-8C79-42E4-9A23-2D3FA11D4D76}" dt="2023-07-02T10:36:10.016" v="5091" actId="20577"/>
          <ac:spMkLst>
            <pc:docMk/>
            <pc:sldMk cId="1892437717" sldId="1925"/>
            <ac:spMk id="5" creationId="{E8A1DDA2-AC00-41D8-9746-AC602EB1E40A}"/>
          </ac:spMkLst>
        </pc:spChg>
        <pc:spChg chg="mod">
          <ac:chgData name="Yoel Kortick" userId="167978f5-7f40-4909-85d5-d4149554ad4e" providerId="ADAL" clId="{EB5CFF90-8C79-42E4-9A23-2D3FA11D4D76}" dt="2023-07-04T11:16:15.267" v="12767"/>
          <ac:spMkLst>
            <pc:docMk/>
            <pc:sldMk cId="1892437717" sldId="1925"/>
            <ac:spMk id="6" creationId="{A71215A1-7835-4033-9657-BEA33A271663}"/>
          </ac:spMkLst>
        </pc:spChg>
        <pc:spChg chg="add mod">
          <ac:chgData name="Yoel Kortick" userId="167978f5-7f40-4909-85d5-d4149554ad4e" providerId="ADAL" clId="{EB5CFF90-8C79-42E4-9A23-2D3FA11D4D76}" dt="2023-07-02T10:34:50.027" v="5042" actId="14100"/>
          <ac:spMkLst>
            <pc:docMk/>
            <pc:sldMk cId="1892437717" sldId="1925"/>
            <ac:spMk id="7" creationId="{5FA78F8A-9417-88E8-7F64-E0D1A86730C0}"/>
          </ac:spMkLst>
        </pc:spChg>
        <pc:spChg chg="add mod">
          <ac:chgData name="Yoel Kortick" userId="167978f5-7f40-4909-85d5-d4149554ad4e" providerId="ADAL" clId="{EB5CFF90-8C79-42E4-9A23-2D3FA11D4D76}" dt="2023-07-02T10:35:07.440" v="5063" actId="13926"/>
          <ac:spMkLst>
            <pc:docMk/>
            <pc:sldMk cId="1892437717" sldId="1925"/>
            <ac:spMk id="8" creationId="{DE2E5B1E-465B-F1FA-6376-599FC23E2685}"/>
          </ac:spMkLst>
        </pc:spChg>
        <pc:spChg chg="add mod">
          <ac:chgData name="Yoel Kortick" userId="167978f5-7f40-4909-85d5-d4149554ad4e" providerId="ADAL" clId="{EB5CFF90-8C79-42E4-9A23-2D3FA11D4D76}" dt="2023-07-02T10:35:10.559" v="5064" actId="6549"/>
          <ac:spMkLst>
            <pc:docMk/>
            <pc:sldMk cId="1892437717" sldId="1925"/>
            <ac:spMk id="9" creationId="{337FC7F4-6334-A4B4-1E4D-CF2F75DFFC45}"/>
          </ac:spMkLst>
        </pc:spChg>
        <pc:spChg chg="add mod">
          <ac:chgData name="Yoel Kortick" userId="167978f5-7f40-4909-85d5-d4149554ad4e" providerId="ADAL" clId="{EB5CFF90-8C79-42E4-9A23-2D3FA11D4D76}" dt="2023-07-04T11:16:15.267" v="12767"/>
          <ac:spMkLst>
            <pc:docMk/>
            <pc:sldMk cId="1892437717" sldId="1925"/>
            <ac:spMk id="11" creationId="{E9B6A7E7-0ECD-CEEA-A587-F9539A36305C}"/>
          </ac:spMkLst>
        </pc:spChg>
        <pc:spChg chg="del">
          <ac:chgData name="Yoel Kortick" userId="167978f5-7f40-4909-85d5-d4149554ad4e" providerId="ADAL" clId="{EB5CFF90-8C79-42E4-9A23-2D3FA11D4D76}" dt="2023-07-02T10:33:35.933" v="4974" actId="478"/>
          <ac:spMkLst>
            <pc:docMk/>
            <pc:sldMk cId="1892437717" sldId="1925"/>
            <ac:spMk id="14" creationId="{A954570C-DDB1-02CD-E2DA-4DFD903EF4AA}"/>
          </ac:spMkLst>
        </pc:spChg>
        <pc:picChg chg="del">
          <ac:chgData name="Yoel Kortick" userId="167978f5-7f40-4909-85d5-d4149554ad4e" providerId="ADAL" clId="{EB5CFF90-8C79-42E4-9A23-2D3FA11D4D76}" dt="2023-07-02T10:33:32.942" v="4973" actId="478"/>
          <ac:picMkLst>
            <pc:docMk/>
            <pc:sldMk cId="1892437717" sldId="1925"/>
            <ac:picMk id="10" creationId="{9E02428B-AC9B-E7FD-8005-3E4741ACCC42}"/>
          </ac:picMkLst>
        </pc:picChg>
        <pc:cxnChg chg="del">
          <ac:chgData name="Yoel Kortick" userId="167978f5-7f40-4909-85d5-d4149554ad4e" providerId="ADAL" clId="{EB5CFF90-8C79-42E4-9A23-2D3FA11D4D76}" dt="2023-07-02T10:33:35.933" v="4974" actId="478"/>
          <ac:cxnSpMkLst>
            <pc:docMk/>
            <pc:sldMk cId="1892437717" sldId="1925"/>
            <ac:cxnSpMk id="12" creationId="{2C40CAA2-A79E-A5D1-817C-103D32D71A45}"/>
          </ac:cxnSpMkLst>
        </pc:cxnChg>
        <pc:cxnChg chg="del">
          <ac:chgData name="Yoel Kortick" userId="167978f5-7f40-4909-85d5-d4149554ad4e" providerId="ADAL" clId="{EB5CFF90-8C79-42E4-9A23-2D3FA11D4D76}" dt="2023-07-02T10:33:35.933" v="4974" actId="478"/>
          <ac:cxnSpMkLst>
            <pc:docMk/>
            <pc:sldMk cId="1892437717" sldId="1925"/>
            <ac:cxnSpMk id="13" creationId="{5A733B08-A31F-578A-0E6E-4BC1FFBE370D}"/>
          </ac:cxnSpMkLst>
        </pc:cxnChg>
        <pc:cxnChg chg="del">
          <ac:chgData name="Yoel Kortick" userId="167978f5-7f40-4909-85d5-d4149554ad4e" providerId="ADAL" clId="{EB5CFF90-8C79-42E4-9A23-2D3FA11D4D76}" dt="2023-07-02T10:33:35.933" v="4974" actId="478"/>
          <ac:cxnSpMkLst>
            <pc:docMk/>
            <pc:sldMk cId="1892437717" sldId="1925"/>
            <ac:cxnSpMk id="15" creationId="{B31EE8A3-91D2-B613-189B-4F71B83373D8}"/>
          </ac:cxnSpMkLst>
        </pc:cxnChg>
        <pc:cxnChg chg="add mod">
          <ac:chgData name="Yoel Kortick" userId="167978f5-7f40-4909-85d5-d4149554ad4e" providerId="ADAL" clId="{EB5CFF90-8C79-42E4-9A23-2D3FA11D4D76}" dt="2023-07-02T10:35:43.165" v="5087" actId="1076"/>
          <ac:cxnSpMkLst>
            <pc:docMk/>
            <pc:sldMk cId="1892437717" sldId="1925"/>
            <ac:cxnSpMk id="16" creationId="{263BEF7F-3AA1-E086-9946-B5E2955B29D7}"/>
          </ac:cxnSpMkLst>
        </pc:cxnChg>
      </pc:sldChg>
      <pc:sldChg chg="addSp delSp modSp add mod">
        <pc:chgData name="Yoel Kortick" userId="167978f5-7f40-4909-85d5-d4149554ad4e" providerId="ADAL" clId="{EB5CFF90-8C79-42E4-9A23-2D3FA11D4D76}" dt="2023-07-02T10:37:50.767" v="5105" actId="208"/>
        <pc:sldMkLst>
          <pc:docMk/>
          <pc:sldMk cId="3547799706" sldId="1926"/>
        </pc:sldMkLst>
        <pc:spChg chg="mod">
          <ac:chgData name="Yoel Kortick" userId="167978f5-7f40-4909-85d5-d4149554ad4e" providerId="ADAL" clId="{EB5CFF90-8C79-42E4-9A23-2D3FA11D4D76}" dt="2023-07-02T10:37:39.431" v="5102" actId="14100"/>
          <ac:spMkLst>
            <pc:docMk/>
            <pc:sldMk cId="3547799706" sldId="1926"/>
            <ac:spMk id="3" creationId="{2D668B8E-45DC-66EA-681E-D75CD22E9572}"/>
          </ac:spMkLst>
        </pc:spChg>
        <pc:spChg chg="mod">
          <ac:chgData name="Yoel Kortick" userId="167978f5-7f40-4909-85d5-d4149554ad4e" providerId="ADAL" clId="{EB5CFF90-8C79-42E4-9A23-2D3FA11D4D76}" dt="2023-07-02T10:36:05.338" v="5090" actId="20577"/>
          <ac:spMkLst>
            <pc:docMk/>
            <pc:sldMk cId="3547799706" sldId="1926"/>
            <ac:spMk id="5" creationId="{E8A1DDA2-AC00-41D8-9746-AC602EB1E40A}"/>
          </ac:spMkLst>
        </pc:spChg>
        <pc:spChg chg="mod">
          <ac:chgData name="Yoel Kortick" userId="167978f5-7f40-4909-85d5-d4149554ad4e" providerId="ADAL" clId="{EB5CFF90-8C79-42E4-9A23-2D3FA11D4D76}" dt="2023-07-02T10:36:00.017" v="5089" actId="6549"/>
          <ac:spMkLst>
            <pc:docMk/>
            <pc:sldMk cId="3547799706" sldId="1926"/>
            <ac:spMk id="6" creationId="{A71215A1-7835-4033-9657-BEA33A271663}"/>
          </ac:spMkLst>
        </pc:spChg>
        <pc:spChg chg="mod">
          <ac:chgData name="Yoel Kortick" userId="167978f5-7f40-4909-85d5-d4149554ad4e" providerId="ADAL" clId="{EB5CFF90-8C79-42E4-9A23-2D3FA11D4D76}" dt="2023-07-02T10:37:44.272" v="5103" actId="1076"/>
          <ac:spMkLst>
            <pc:docMk/>
            <pc:sldMk cId="3547799706" sldId="1926"/>
            <ac:spMk id="14" creationId="{A954570C-DDB1-02CD-E2DA-4DFD903EF4AA}"/>
          </ac:spMkLst>
        </pc:spChg>
        <pc:picChg chg="del">
          <ac:chgData name="Yoel Kortick" userId="167978f5-7f40-4909-85d5-d4149554ad4e" providerId="ADAL" clId="{EB5CFF90-8C79-42E4-9A23-2D3FA11D4D76}" dt="2023-07-02T10:37:22.574" v="5092" actId="478"/>
          <ac:picMkLst>
            <pc:docMk/>
            <pc:sldMk cId="3547799706" sldId="1926"/>
            <ac:picMk id="7" creationId="{1AE6F1AE-44C1-0DF8-BB05-B72B54B08904}"/>
          </ac:picMkLst>
        </pc:picChg>
        <pc:picChg chg="add mod ord">
          <ac:chgData name="Yoel Kortick" userId="167978f5-7f40-4909-85d5-d4149554ad4e" providerId="ADAL" clId="{EB5CFF90-8C79-42E4-9A23-2D3FA11D4D76}" dt="2023-07-02T10:37:50.767" v="5105" actId="208"/>
          <ac:picMkLst>
            <pc:docMk/>
            <pc:sldMk cId="3547799706" sldId="1926"/>
            <ac:picMk id="8" creationId="{32800A8D-D028-2D8E-0D63-ADC4BBD0D0F3}"/>
          </ac:picMkLst>
        </pc:picChg>
        <pc:cxnChg chg="del">
          <ac:chgData name="Yoel Kortick" userId="167978f5-7f40-4909-85d5-d4149554ad4e" providerId="ADAL" clId="{EB5CFF90-8C79-42E4-9A23-2D3FA11D4D76}" dt="2023-07-02T10:37:48.043" v="5104" actId="478"/>
          <ac:cxnSpMkLst>
            <pc:docMk/>
            <pc:sldMk cId="3547799706" sldId="1926"/>
            <ac:cxnSpMk id="12" creationId="{2C40CAA2-A79E-A5D1-817C-103D32D71A45}"/>
          </ac:cxnSpMkLst>
        </pc:cxnChg>
        <pc:cxnChg chg="mod">
          <ac:chgData name="Yoel Kortick" userId="167978f5-7f40-4909-85d5-d4149554ad4e" providerId="ADAL" clId="{EB5CFF90-8C79-42E4-9A23-2D3FA11D4D76}" dt="2023-07-02T10:37:32.589" v="5100" actId="1076"/>
          <ac:cxnSpMkLst>
            <pc:docMk/>
            <pc:sldMk cId="3547799706" sldId="1926"/>
            <ac:cxnSpMk id="13" creationId="{5A733B08-A31F-578A-0E6E-4BC1FFBE370D}"/>
          </ac:cxnSpMkLst>
        </pc:cxnChg>
      </pc:sldChg>
      <pc:sldChg chg="addSp delSp modSp add mod ord">
        <pc:chgData name="Yoel Kortick" userId="167978f5-7f40-4909-85d5-d4149554ad4e" providerId="ADAL" clId="{EB5CFF90-8C79-42E4-9A23-2D3FA11D4D76}" dt="2023-07-02T11:26:16.619" v="6584" actId="208"/>
        <pc:sldMkLst>
          <pc:docMk/>
          <pc:sldMk cId="2596752549" sldId="1927"/>
        </pc:sldMkLst>
        <pc:spChg chg="mod">
          <ac:chgData name="Yoel Kortick" userId="167978f5-7f40-4909-85d5-d4149554ad4e" providerId="ADAL" clId="{EB5CFF90-8C79-42E4-9A23-2D3FA11D4D76}" dt="2023-07-02T10:43:04.645" v="5118" actId="1076"/>
          <ac:spMkLst>
            <pc:docMk/>
            <pc:sldMk cId="2596752549" sldId="1927"/>
            <ac:spMk id="3" creationId="{8FCC9101-2F57-7192-4840-242681388E6C}"/>
          </ac:spMkLst>
        </pc:spChg>
        <pc:spChg chg="mod">
          <ac:chgData name="Yoel Kortick" userId="167978f5-7f40-4909-85d5-d4149554ad4e" providerId="ADAL" clId="{EB5CFF90-8C79-42E4-9A23-2D3FA11D4D76}" dt="2023-07-02T10:42:10.395" v="5106" actId="20577"/>
          <ac:spMkLst>
            <pc:docMk/>
            <pc:sldMk cId="2596752549" sldId="1927"/>
            <ac:spMk id="5" creationId="{E8A1DDA2-AC00-41D8-9746-AC602EB1E40A}"/>
          </ac:spMkLst>
        </pc:spChg>
        <pc:spChg chg="mod">
          <ac:chgData name="Yoel Kortick" userId="167978f5-7f40-4909-85d5-d4149554ad4e" providerId="ADAL" clId="{EB5CFF90-8C79-42E4-9A23-2D3FA11D4D76}" dt="2023-07-02T10:42:57.662" v="5115" actId="1038"/>
          <ac:spMkLst>
            <pc:docMk/>
            <pc:sldMk cId="2596752549" sldId="1927"/>
            <ac:spMk id="8" creationId="{1177FECB-A843-BD61-A8C9-377293873536}"/>
          </ac:spMkLst>
        </pc:spChg>
        <pc:spChg chg="del">
          <ac:chgData name="Yoel Kortick" userId="167978f5-7f40-4909-85d5-d4149554ad4e" providerId="ADAL" clId="{EB5CFF90-8C79-42E4-9A23-2D3FA11D4D76}" dt="2023-07-02T10:43:19.287" v="5125" actId="478"/>
          <ac:spMkLst>
            <pc:docMk/>
            <pc:sldMk cId="2596752549" sldId="1927"/>
            <ac:spMk id="11" creationId="{AC6212F4-C821-B38B-4795-0E7726FBCC5D}"/>
          </ac:spMkLst>
        </pc:spChg>
        <pc:spChg chg="mod">
          <ac:chgData name="Yoel Kortick" userId="167978f5-7f40-4909-85d5-d4149554ad4e" providerId="ADAL" clId="{EB5CFF90-8C79-42E4-9A23-2D3FA11D4D76}" dt="2023-07-02T11:26:13.681" v="6583" actId="1036"/>
          <ac:spMkLst>
            <pc:docMk/>
            <pc:sldMk cId="2596752549" sldId="1927"/>
            <ac:spMk id="12" creationId="{9A9A6081-C474-8EE5-DB29-A6C682C5C8CE}"/>
          </ac:spMkLst>
        </pc:spChg>
        <pc:picChg chg="del">
          <ac:chgData name="Yoel Kortick" userId="167978f5-7f40-4909-85d5-d4149554ad4e" providerId="ADAL" clId="{EB5CFF90-8C79-42E4-9A23-2D3FA11D4D76}" dt="2023-07-02T10:42:42.051" v="5107" actId="478"/>
          <ac:picMkLst>
            <pc:docMk/>
            <pc:sldMk cId="2596752549" sldId="1927"/>
            <ac:picMk id="7" creationId="{0E5E5F07-6B8C-9010-7CCD-6FB9357A22DE}"/>
          </ac:picMkLst>
        </pc:picChg>
        <pc:picChg chg="add del mod ord">
          <ac:chgData name="Yoel Kortick" userId="167978f5-7f40-4909-85d5-d4149554ad4e" providerId="ADAL" clId="{EB5CFF90-8C79-42E4-9A23-2D3FA11D4D76}" dt="2023-07-02T11:26:03.878" v="6574" actId="478"/>
          <ac:picMkLst>
            <pc:docMk/>
            <pc:sldMk cId="2596752549" sldId="1927"/>
            <ac:picMk id="9" creationId="{2B95F105-7763-D3A2-2AAD-271B400CC149}"/>
          </ac:picMkLst>
        </pc:picChg>
        <pc:picChg chg="add mod ord">
          <ac:chgData name="Yoel Kortick" userId="167978f5-7f40-4909-85d5-d4149554ad4e" providerId="ADAL" clId="{EB5CFF90-8C79-42E4-9A23-2D3FA11D4D76}" dt="2023-07-02T11:26:16.619" v="6584" actId="208"/>
          <ac:picMkLst>
            <pc:docMk/>
            <pc:sldMk cId="2596752549" sldId="1927"/>
            <ac:picMk id="17" creationId="{B779533F-4C1C-A683-B00F-B1336FABB943}"/>
          </ac:picMkLst>
        </pc:picChg>
        <pc:cxnChg chg="del">
          <ac:chgData name="Yoel Kortick" userId="167978f5-7f40-4909-85d5-d4149554ad4e" providerId="ADAL" clId="{EB5CFF90-8C79-42E4-9A23-2D3FA11D4D76}" dt="2023-07-02T10:43:22.745" v="5128" actId="478"/>
          <ac:cxnSpMkLst>
            <pc:docMk/>
            <pc:sldMk cId="2596752549" sldId="1927"/>
            <ac:cxnSpMk id="6" creationId="{96C8D27A-18F0-4893-D7E3-FE4E1A08BCC1}"/>
          </ac:cxnSpMkLst>
        </pc:cxnChg>
        <pc:cxnChg chg="mod">
          <ac:chgData name="Yoel Kortick" userId="167978f5-7f40-4909-85d5-d4149554ad4e" providerId="ADAL" clId="{EB5CFF90-8C79-42E4-9A23-2D3FA11D4D76}" dt="2023-07-02T10:43:02.321" v="5117" actId="14100"/>
          <ac:cxnSpMkLst>
            <pc:docMk/>
            <pc:sldMk cId="2596752549" sldId="1927"/>
            <ac:cxnSpMk id="10" creationId="{EA77F871-CE0F-B5FD-393C-63655BDF745A}"/>
          </ac:cxnSpMkLst>
        </pc:cxnChg>
        <pc:cxnChg chg="del mod">
          <ac:chgData name="Yoel Kortick" userId="167978f5-7f40-4909-85d5-d4149554ad4e" providerId="ADAL" clId="{EB5CFF90-8C79-42E4-9A23-2D3FA11D4D76}" dt="2023-07-02T10:43:20.683" v="5126" actId="478"/>
          <ac:cxnSpMkLst>
            <pc:docMk/>
            <pc:sldMk cId="2596752549" sldId="1927"/>
            <ac:cxnSpMk id="13" creationId="{4D56E9E2-9BE6-1562-7D7A-98D6319A9A5E}"/>
          </ac:cxnSpMkLst>
        </pc:cxnChg>
        <pc:cxnChg chg="del">
          <ac:chgData name="Yoel Kortick" userId="167978f5-7f40-4909-85d5-d4149554ad4e" providerId="ADAL" clId="{EB5CFF90-8C79-42E4-9A23-2D3FA11D4D76}" dt="2023-07-02T10:43:21.391" v="5127" actId="478"/>
          <ac:cxnSpMkLst>
            <pc:docMk/>
            <pc:sldMk cId="2596752549" sldId="1927"/>
            <ac:cxnSpMk id="15" creationId="{05C3618D-4C65-BB9D-87B3-89F57291EA0E}"/>
          </ac:cxnSpMkLst>
        </pc:cxnChg>
      </pc:sldChg>
      <pc:sldChg chg="add del">
        <pc:chgData name="Yoel Kortick" userId="167978f5-7f40-4909-85d5-d4149554ad4e" providerId="ADAL" clId="{EB5CFF90-8C79-42E4-9A23-2D3FA11D4D76}" dt="2023-07-02T10:43:41.345" v="5131" actId="47"/>
        <pc:sldMkLst>
          <pc:docMk/>
          <pc:sldMk cId="2767589262" sldId="1928"/>
        </pc:sldMkLst>
      </pc:sldChg>
      <pc:sldChg chg="delSp modSp add mod">
        <pc:chgData name="Yoel Kortick" userId="167978f5-7f40-4909-85d5-d4149554ad4e" providerId="ADAL" clId="{EB5CFF90-8C79-42E4-9A23-2D3FA11D4D76}" dt="2023-07-04T11:16:15.267" v="12767"/>
        <pc:sldMkLst>
          <pc:docMk/>
          <pc:sldMk cId="3523535066" sldId="1928"/>
        </pc:sldMkLst>
        <pc:spChg chg="del">
          <ac:chgData name="Yoel Kortick" userId="167978f5-7f40-4909-85d5-d4149554ad4e" providerId="ADAL" clId="{EB5CFF90-8C79-42E4-9A23-2D3FA11D4D76}" dt="2023-07-02T10:44:18.354" v="5143" actId="478"/>
          <ac:spMkLst>
            <pc:docMk/>
            <pc:sldMk cId="3523535066" sldId="1928"/>
            <ac:spMk id="3" creationId="{2D668B8E-45DC-66EA-681E-D75CD22E9572}"/>
          </ac:spMkLst>
        </pc:spChg>
        <pc:spChg chg="mod">
          <ac:chgData name="Yoel Kortick" userId="167978f5-7f40-4909-85d5-d4149554ad4e" providerId="ADAL" clId="{EB5CFF90-8C79-42E4-9A23-2D3FA11D4D76}" dt="2023-07-04T11:16:15.267" v="12767"/>
          <ac:spMkLst>
            <pc:docMk/>
            <pc:sldMk cId="3523535066" sldId="1928"/>
            <ac:spMk id="6" creationId="{A71215A1-7835-4033-9657-BEA33A271663}"/>
          </ac:spMkLst>
        </pc:spChg>
        <pc:spChg chg="del">
          <ac:chgData name="Yoel Kortick" userId="167978f5-7f40-4909-85d5-d4149554ad4e" providerId="ADAL" clId="{EB5CFF90-8C79-42E4-9A23-2D3FA11D4D76}" dt="2023-07-02T10:44:19.884" v="5145" actId="478"/>
          <ac:spMkLst>
            <pc:docMk/>
            <pc:sldMk cId="3523535066" sldId="1928"/>
            <ac:spMk id="14" creationId="{A954570C-DDB1-02CD-E2DA-4DFD903EF4AA}"/>
          </ac:spMkLst>
        </pc:spChg>
        <pc:picChg chg="del">
          <ac:chgData name="Yoel Kortick" userId="167978f5-7f40-4909-85d5-d4149554ad4e" providerId="ADAL" clId="{EB5CFF90-8C79-42E4-9A23-2D3FA11D4D76}" dt="2023-07-02T10:44:17.530" v="5142" actId="478"/>
          <ac:picMkLst>
            <pc:docMk/>
            <pc:sldMk cId="3523535066" sldId="1928"/>
            <ac:picMk id="8" creationId="{32800A8D-D028-2D8E-0D63-ADC4BBD0D0F3}"/>
          </ac:picMkLst>
        </pc:picChg>
        <pc:cxnChg chg="del">
          <ac:chgData name="Yoel Kortick" userId="167978f5-7f40-4909-85d5-d4149554ad4e" providerId="ADAL" clId="{EB5CFF90-8C79-42E4-9A23-2D3FA11D4D76}" dt="2023-07-02T10:44:18.983" v="5144" actId="478"/>
          <ac:cxnSpMkLst>
            <pc:docMk/>
            <pc:sldMk cId="3523535066" sldId="1928"/>
            <ac:cxnSpMk id="13" creationId="{5A733B08-A31F-578A-0E6E-4BC1FFBE370D}"/>
          </ac:cxnSpMkLst>
        </pc:cxnChg>
      </pc:sldChg>
      <pc:sldChg chg="addSp modSp add mod">
        <pc:chgData name="Yoel Kortick" userId="167978f5-7f40-4909-85d5-d4149554ad4e" providerId="ADAL" clId="{EB5CFF90-8C79-42E4-9A23-2D3FA11D4D76}" dt="2023-07-04T11:16:15.267" v="12767"/>
        <pc:sldMkLst>
          <pc:docMk/>
          <pc:sldMk cId="508621512" sldId="1929"/>
        </pc:sldMkLst>
        <pc:spChg chg="mod">
          <ac:chgData name="Yoel Kortick" userId="167978f5-7f40-4909-85d5-d4149554ad4e" providerId="ADAL" clId="{EB5CFF90-8C79-42E4-9A23-2D3FA11D4D76}" dt="2023-07-04T11:16:15.267" v="12767"/>
          <ac:spMkLst>
            <pc:docMk/>
            <pc:sldMk cId="508621512" sldId="1929"/>
            <ac:spMk id="6" creationId="{A71215A1-7835-4033-9657-BEA33A271663}"/>
          </ac:spMkLst>
        </pc:spChg>
        <pc:spChg chg="add mod">
          <ac:chgData name="Yoel Kortick" userId="167978f5-7f40-4909-85d5-d4149554ad4e" providerId="ADAL" clId="{EB5CFF90-8C79-42E4-9A23-2D3FA11D4D76}" dt="2023-07-02T11:19:53.646" v="6431" actId="1036"/>
          <ac:spMkLst>
            <pc:docMk/>
            <pc:sldMk cId="508621512" sldId="1929"/>
            <ac:spMk id="7" creationId="{511982B5-1067-D86F-4569-95566DAE1AA2}"/>
          </ac:spMkLst>
        </pc:spChg>
        <pc:spChg chg="add mod">
          <ac:chgData name="Yoel Kortick" userId="167978f5-7f40-4909-85d5-d4149554ad4e" providerId="ADAL" clId="{EB5CFF90-8C79-42E4-9A23-2D3FA11D4D76}" dt="2023-07-02T11:20:16.905" v="6565" actId="14100"/>
          <ac:spMkLst>
            <pc:docMk/>
            <pc:sldMk cId="508621512" sldId="1929"/>
            <ac:spMk id="8" creationId="{382D5B2C-B3A0-0707-7A94-F71E0A7EF948}"/>
          </ac:spMkLst>
        </pc:spChg>
        <pc:picChg chg="add mod">
          <ac:chgData name="Yoel Kortick" userId="167978f5-7f40-4909-85d5-d4149554ad4e" providerId="ADAL" clId="{EB5CFF90-8C79-42E4-9A23-2D3FA11D4D76}" dt="2023-07-02T11:19:53.646" v="6431" actId="1036"/>
          <ac:picMkLst>
            <pc:docMk/>
            <pc:sldMk cId="508621512" sldId="1929"/>
            <ac:picMk id="4" creationId="{1AB57E8E-2136-55F1-DB79-8A5899CFDFF4}"/>
          </ac:picMkLst>
        </pc:picChg>
      </pc:sldChg>
      <pc:sldChg chg="add del">
        <pc:chgData name="Yoel Kortick" userId="167978f5-7f40-4909-85d5-d4149554ad4e" providerId="ADAL" clId="{EB5CFF90-8C79-42E4-9A23-2D3FA11D4D76}" dt="2023-07-02T10:43:46.788" v="5132" actId="47"/>
        <pc:sldMkLst>
          <pc:docMk/>
          <pc:sldMk cId="3528034255" sldId="1929"/>
        </pc:sldMkLst>
      </pc:sldChg>
      <pc:sldChg chg="add del">
        <pc:chgData name="Yoel Kortick" userId="167978f5-7f40-4909-85d5-d4149554ad4e" providerId="ADAL" clId="{EB5CFF90-8C79-42E4-9A23-2D3FA11D4D76}" dt="2023-07-02T10:43:48.458" v="5133" actId="47"/>
        <pc:sldMkLst>
          <pc:docMk/>
          <pc:sldMk cId="1065219408" sldId="1930"/>
        </pc:sldMkLst>
      </pc:sldChg>
      <pc:sldChg chg="addSp delSp modSp add mod">
        <pc:chgData name="Yoel Kortick" userId="167978f5-7f40-4909-85d5-d4149554ad4e" providerId="ADAL" clId="{EB5CFF90-8C79-42E4-9A23-2D3FA11D4D76}" dt="2023-07-02T11:20:30.613" v="6566" actId="11529"/>
        <pc:sldMkLst>
          <pc:docMk/>
          <pc:sldMk cId="4026441608" sldId="1930"/>
        </pc:sldMkLst>
        <pc:spChg chg="mod">
          <ac:chgData name="Yoel Kortick" userId="167978f5-7f40-4909-85d5-d4149554ad4e" providerId="ADAL" clId="{EB5CFF90-8C79-42E4-9A23-2D3FA11D4D76}" dt="2023-07-02T10:59:14.725" v="5523" actId="20577"/>
          <ac:spMkLst>
            <pc:docMk/>
            <pc:sldMk cId="4026441608" sldId="1930"/>
            <ac:spMk id="6" creationId="{A71215A1-7835-4033-9657-BEA33A271663}"/>
          </ac:spMkLst>
        </pc:spChg>
        <pc:spChg chg="del">
          <ac:chgData name="Yoel Kortick" userId="167978f5-7f40-4909-85d5-d4149554ad4e" providerId="ADAL" clId="{EB5CFF90-8C79-42E4-9A23-2D3FA11D4D76}" dt="2023-07-02T10:59:51.962" v="5610" actId="478"/>
          <ac:spMkLst>
            <pc:docMk/>
            <pc:sldMk cId="4026441608" sldId="1930"/>
            <ac:spMk id="7" creationId="{511982B5-1067-D86F-4569-95566DAE1AA2}"/>
          </ac:spMkLst>
        </pc:spChg>
        <pc:spChg chg="add">
          <ac:chgData name="Yoel Kortick" userId="167978f5-7f40-4909-85d5-d4149554ad4e" providerId="ADAL" clId="{EB5CFF90-8C79-42E4-9A23-2D3FA11D4D76}" dt="2023-07-02T11:20:30.613" v="6566" actId="11529"/>
          <ac:spMkLst>
            <pc:docMk/>
            <pc:sldMk cId="4026441608" sldId="1930"/>
            <ac:spMk id="9" creationId="{DC9C0D82-8F37-E70F-5DC2-70EB9410CB28}"/>
          </ac:spMkLst>
        </pc:spChg>
        <pc:picChg chg="del">
          <ac:chgData name="Yoel Kortick" userId="167978f5-7f40-4909-85d5-d4149554ad4e" providerId="ADAL" clId="{EB5CFF90-8C79-42E4-9A23-2D3FA11D4D76}" dt="2023-07-02T10:59:16.329" v="5524" actId="478"/>
          <ac:picMkLst>
            <pc:docMk/>
            <pc:sldMk cId="4026441608" sldId="1930"/>
            <ac:picMk id="4" creationId="{1AB57E8E-2136-55F1-DB79-8A5899CFDFF4}"/>
          </ac:picMkLst>
        </pc:picChg>
        <pc:picChg chg="add mod ord">
          <ac:chgData name="Yoel Kortick" userId="167978f5-7f40-4909-85d5-d4149554ad4e" providerId="ADAL" clId="{EB5CFF90-8C79-42E4-9A23-2D3FA11D4D76}" dt="2023-07-02T10:59:49.168" v="5609" actId="167"/>
          <ac:picMkLst>
            <pc:docMk/>
            <pc:sldMk cId="4026441608" sldId="1930"/>
            <ac:picMk id="8" creationId="{0771E32A-A328-1F64-E1D8-E0827224556C}"/>
          </ac:picMkLst>
        </pc:picChg>
      </pc:sldChg>
      <pc:sldChg chg="add del">
        <pc:chgData name="Yoel Kortick" userId="167978f5-7f40-4909-85d5-d4149554ad4e" providerId="ADAL" clId="{EB5CFF90-8C79-42E4-9A23-2D3FA11D4D76}" dt="2023-07-02T10:43:50.210" v="5134" actId="47"/>
        <pc:sldMkLst>
          <pc:docMk/>
          <pc:sldMk cId="1470946086" sldId="1931"/>
        </pc:sldMkLst>
      </pc:sldChg>
      <pc:sldChg chg="addSp delSp modSp add mod">
        <pc:chgData name="Yoel Kortick" userId="167978f5-7f40-4909-85d5-d4149554ad4e" providerId="ADAL" clId="{EB5CFF90-8C79-42E4-9A23-2D3FA11D4D76}" dt="2023-07-04T11:16:15.267" v="12767"/>
        <pc:sldMkLst>
          <pc:docMk/>
          <pc:sldMk cId="3888129679" sldId="1931"/>
        </pc:sldMkLst>
        <pc:spChg chg="add">
          <ac:chgData name="Yoel Kortick" userId="167978f5-7f40-4909-85d5-d4149554ad4e" providerId="ADAL" clId="{EB5CFF90-8C79-42E4-9A23-2D3FA11D4D76}" dt="2023-07-02T13:19:23.175" v="8051" actId="11529"/>
          <ac:spMkLst>
            <pc:docMk/>
            <pc:sldMk cId="3888129679" sldId="1931"/>
            <ac:spMk id="3" creationId="{0C810E18-837C-A8C9-3D8E-BBEBD91EC3DC}"/>
          </ac:spMkLst>
        </pc:spChg>
        <pc:spChg chg="mod">
          <ac:chgData name="Yoel Kortick" userId="167978f5-7f40-4909-85d5-d4149554ad4e" providerId="ADAL" clId="{EB5CFF90-8C79-42E4-9A23-2D3FA11D4D76}" dt="2023-07-02T11:04:12.614" v="5649" actId="20577"/>
          <ac:spMkLst>
            <pc:docMk/>
            <pc:sldMk cId="3888129679" sldId="1931"/>
            <ac:spMk id="6" creationId="{A71215A1-7835-4033-9657-BEA33A271663}"/>
          </ac:spMkLst>
        </pc:spChg>
        <pc:spChg chg="add mod">
          <ac:chgData name="Yoel Kortick" userId="167978f5-7f40-4909-85d5-d4149554ad4e" providerId="ADAL" clId="{EB5CFF90-8C79-42E4-9A23-2D3FA11D4D76}" dt="2023-07-04T11:16:15.267" v="12767"/>
          <ac:spMkLst>
            <pc:docMk/>
            <pc:sldMk cId="3888129679" sldId="1931"/>
            <ac:spMk id="9" creationId="{BAA56E71-AFA6-1E2D-381F-4D27442DE1D6}"/>
          </ac:spMkLst>
        </pc:spChg>
        <pc:picChg chg="add mod">
          <ac:chgData name="Yoel Kortick" userId="167978f5-7f40-4909-85d5-d4149554ad4e" providerId="ADAL" clId="{EB5CFF90-8C79-42E4-9A23-2D3FA11D4D76}" dt="2023-07-02T11:00:58.498" v="5612" actId="208"/>
          <ac:picMkLst>
            <pc:docMk/>
            <pc:sldMk cId="3888129679" sldId="1931"/>
            <ac:picMk id="4" creationId="{7D969FC9-1EB6-115C-812F-FD0644FF505F}"/>
          </ac:picMkLst>
        </pc:picChg>
        <pc:picChg chg="del">
          <ac:chgData name="Yoel Kortick" userId="167978f5-7f40-4909-85d5-d4149554ad4e" providerId="ADAL" clId="{EB5CFF90-8C79-42E4-9A23-2D3FA11D4D76}" dt="2023-07-02T10:59:44.968" v="5608" actId="478"/>
          <ac:picMkLst>
            <pc:docMk/>
            <pc:sldMk cId="3888129679" sldId="1931"/>
            <ac:picMk id="8" creationId="{0771E32A-A328-1F64-E1D8-E0827224556C}"/>
          </ac:picMkLst>
        </pc:picChg>
        <pc:cxnChg chg="add mod">
          <ac:chgData name="Yoel Kortick" userId="167978f5-7f40-4909-85d5-d4149554ad4e" providerId="ADAL" clId="{EB5CFF90-8C79-42E4-9A23-2D3FA11D4D76}" dt="2023-07-02T11:04:08.719" v="5648" actId="1076"/>
          <ac:cxnSpMkLst>
            <pc:docMk/>
            <pc:sldMk cId="3888129679" sldId="1931"/>
            <ac:cxnSpMk id="10" creationId="{AB0FA78A-E2E9-9A50-2D2A-6C167F542FCD}"/>
          </ac:cxnSpMkLst>
        </pc:cxnChg>
      </pc:sldChg>
      <pc:sldChg chg="addSp delSp modSp add mod">
        <pc:chgData name="Yoel Kortick" userId="167978f5-7f40-4909-85d5-d4149554ad4e" providerId="ADAL" clId="{EB5CFF90-8C79-42E4-9A23-2D3FA11D4D76}" dt="2023-07-04T11:16:15.267" v="12767"/>
        <pc:sldMkLst>
          <pc:docMk/>
          <pc:sldMk cId="474334041" sldId="1932"/>
        </pc:sldMkLst>
        <pc:spChg chg="mod">
          <ac:chgData name="Yoel Kortick" userId="167978f5-7f40-4909-85d5-d4149554ad4e" providerId="ADAL" clId="{EB5CFF90-8C79-42E4-9A23-2D3FA11D4D76}" dt="2023-07-04T11:16:15.267" v="12767"/>
          <ac:spMkLst>
            <pc:docMk/>
            <pc:sldMk cId="474334041" sldId="1932"/>
            <ac:spMk id="6" creationId="{A71215A1-7835-4033-9657-BEA33A271663}"/>
          </ac:spMkLst>
        </pc:spChg>
        <pc:spChg chg="mod">
          <ac:chgData name="Yoel Kortick" userId="167978f5-7f40-4909-85d5-d4149554ad4e" providerId="ADAL" clId="{EB5CFF90-8C79-42E4-9A23-2D3FA11D4D76}" dt="2023-07-02T11:07:36.931" v="5817" actId="1036"/>
          <ac:spMkLst>
            <pc:docMk/>
            <pc:sldMk cId="474334041" sldId="1932"/>
            <ac:spMk id="7" creationId="{511982B5-1067-D86F-4569-95566DAE1AA2}"/>
          </ac:spMkLst>
        </pc:spChg>
        <pc:spChg chg="mod">
          <ac:chgData name="Yoel Kortick" userId="167978f5-7f40-4909-85d5-d4149554ad4e" providerId="ADAL" clId="{EB5CFF90-8C79-42E4-9A23-2D3FA11D4D76}" dt="2023-07-02T11:07:36.931" v="5817" actId="1036"/>
          <ac:spMkLst>
            <pc:docMk/>
            <pc:sldMk cId="474334041" sldId="1932"/>
            <ac:spMk id="9" creationId="{BAA56E71-AFA6-1E2D-381F-4D27442DE1D6}"/>
          </ac:spMkLst>
        </pc:spChg>
        <pc:spChg chg="add mod">
          <ac:chgData name="Yoel Kortick" userId="167978f5-7f40-4909-85d5-d4149554ad4e" providerId="ADAL" clId="{EB5CFF90-8C79-42E4-9A23-2D3FA11D4D76}" dt="2023-07-02T11:07:36.931" v="5817" actId="1036"/>
          <ac:spMkLst>
            <pc:docMk/>
            <pc:sldMk cId="474334041" sldId="1932"/>
            <ac:spMk id="12" creationId="{35B2E6D7-A30D-B2C0-2FFF-7A1956448C97}"/>
          </ac:spMkLst>
        </pc:spChg>
        <pc:spChg chg="add mod">
          <ac:chgData name="Yoel Kortick" userId="167978f5-7f40-4909-85d5-d4149554ad4e" providerId="ADAL" clId="{EB5CFF90-8C79-42E4-9A23-2D3FA11D4D76}" dt="2023-07-04T11:16:15.267" v="12767"/>
          <ac:spMkLst>
            <pc:docMk/>
            <pc:sldMk cId="474334041" sldId="1932"/>
            <ac:spMk id="13" creationId="{85480B7D-BDC2-CFAF-641B-7C99F90DA751}"/>
          </ac:spMkLst>
        </pc:spChg>
        <pc:spChg chg="add mod">
          <ac:chgData name="Yoel Kortick" userId="167978f5-7f40-4909-85d5-d4149554ad4e" providerId="ADAL" clId="{EB5CFF90-8C79-42E4-9A23-2D3FA11D4D76}" dt="2023-07-02T11:07:55.687" v="5825" actId="1036"/>
          <ac:spMkLst>
            <pc:docMk/>
            <pc:sldMk cId="474334041" sldId="1932"/>
            <ac:spMk id="15" creationId="{3F81A238-E4E1-C761-3214-929938B8B80B}"/>
          </ac:spMkLst>
        </pc:spChg>
        <pc:spChg chg="add mod">
          <ac:chgData name="Yoel Kortick" userId="167978f5-7f40-4909-85d5-d4149554ad4e" providerId="ADAL" clId="{EB5CFF90-8C79-42E4-9A23-2D3FA11D4D76}" dt="2023-07-02T11:08:37.966" v="5881" actId="20577"/>
          <ac:spMkLst>
            <pc:docMk/>
            <pc:sldMk cId="474334041" sldId="1932"/>
            <ac:spMk id="20" creationId="{BD59BE7B-E869-2085-BFFF-037245987DD7}"/>
          </ac:spMkLst>
        </pc:spChg>
        <pc:picChg chg="del">
          <ac:chgData name="Yoel Kortick" userId="167978f5-7f40-4909-85d5-d4149554ad4e" providerId="ADAL" clId="{EB5CFF90-8C79-42E4-9A23-2D3FA11D4D76}" dt="2023-07-02T11:04:58.765" v="5681" actId="478"/>
          <ac:picMkLst>
            <pc:docMk/>
            <pc:sldMk cId="474334041" sldId="1932"/>
            <ac:picMk id="4" creationId="{7D969FC9-1EB6-115C-812F-FD0644FF505F}"/>
          </ac:picMkLst>
        </pc:picChg>
        <pc:picChg chg="add mod ord">
          <ac:chgData name="Yoel Kortick" userId="167978f5-7f40-4909-85d5-d4149554ad4e" providerId="ADAL" clId="{EB5CFF90-8C79-42E4-9A23-2D3FA11D4D76}" dt="2023-07-02T11:08:06.690" v="5830" actId="1076"/>
          <ac:picMkLst>
            <pc:docMk/>
            <pc:sldMk cId="474334041" sldId="1932"/>
            <ac:picMk id="8" creationId="{7B1F1D7C-71BB-3D5A-A1C5-193275FC3EEA}"/>
          </ac:picMkLst>
        </pc:picChg>
        <pc:cxnChg chg="mod">
          <ac:chgData name="Yoel Kortick" userId="167978f5-7f40-4909-85d5-d4149554ad4e" providerId="ADAL" clId="{EB5CFF90-8C79-42E4-9A23-2D3FA11D4D76}" dt="2023-07-02T11:07:36.931" v="5817" actId="1036"/>
          <ac:cxnSpMkLst>
            <pc:docMk/>
            <pc:sldMk cId="474334041" sldId="1932"/>
            <ac:cxnSpMk id="10" creationId="{AB0FA78A-E2E9-9A50-2D2A-6C167F542FCD}"/>
          </ac:cxnSpMkLst>
        </pc:cxnChg>
        <pc:cxnChg chg="add mod">
          <ac:chgData name="Yoel Kortick" userId="167978f5-7f40-4909-85d5-d4149554ad4e" providerId="ADAL" clId="{EB5CFF90-8C79-42E4-9A23-2D3FA11D4D76}" dt="2023-07-02T11:08:13.004" v="5832" actId="14100"/>
          <ac:cxnSpMkLst>
            <pc:docMk/>
            <pc:sldMk cId="474334041" sldId="1932"/>
            <ac:cxnSpMk id="14" creationId="{FE683EC0-7F71-D09B-3868-4396F7CE5A41}"/>
          </ac:cxnSpMkLst>
        </pc:cxnChg>
        <pc:cxnChg chg="add mod">
          <ac:chgData name="Yoel Kortick" userId="167978f5-7f40-4909-85d5-d4149554ad4e" providerId="ADAL" clId="{EB5CFF90-8C79-42E4-9A23-2D3FA11D4D76}" dt="2023-07-02T11:08:19.834" v="5834" actId="14100"/>
          <ac:cxnSpMkLst>
            <pc:docMk/>
            <pc:sldMk cId="474334041" sldId="1932"/>
            <ac:cxnSpMk id="16" creationId="{EAE77473-4410-E026-B051-E3B6A37F3FF0}"/>
          </ac:cxnSpMkLst>
        </pc:cxnChg>
        <pc:cxnChg chg="add del mod">
          <ac:chgData name="Yoel Kortick" userId="167978f5-7f40-4909-85d5-d4149554ad4e" providerId="ADAL" clId="{EB5CFF90-8C79-42E4-9A23-2D3FA11D4D76}" dt="2023-07-02T11:08:26.744" v="5836" actId="478"/>
          <ac:cxnSpMkLst>
            <pc:docMk/>
            <pc:sldMk cId="474334041" sldId="1932"/>
            <ac:cxnSpMk id="21" creationId="{F3796D0B-ADD2-CF6F-03F1-BC44E9F593B4}"/>
          </ac:cxnSpMkLst>
        </pc:cxnChg>
      </pc:sldChg>
      <pc:sldChg chg="add del">
        <pc:chgData name="Yoel Kortick" userId="167978f5-7f40-4909-85d5-d4149554ad4e" providerId="ADAL" clId="{EB5CFF90-8C79-42E4-9A23-2D3FA11D4D76}" dt="2023-07-02T10:43:51.880" v="5135" actId="47"/>
        <pc:sldMkLst>
          <pc:docMk/>
          <pc:sldMk cId="508044163" sldId="1932"/>
        </pc:sldMkLst>
      </pc:sldChg>
      <pc:sldChg chg="addSp delSp modSp add mod">
        <pc:chgData name="Yoel Kortick" userId="167978f5-7f40-4909-85d5-d4149554ad4e" providerId="ADAL" clId="{EB5CFF90-8C79-42E4-9A23-2D3FA11D4D76}" dt="2023-07-04T11:16:15.267" v="12767"/>
        <pc:sldMkLst>
          <pc:docMk/>
          <pc:sldMk cId="1242317006" sldId="1933"/>
        </pc:sldMkLst>
        <pc:spChg chg="mod">
          <ac:chgData name="Yoel Kortick" userId="167978f5-7f40-4909-85d5-d4149554ad4e" providerId="ADAL" clId="{EB5CFF90-8C79-42E4-9A23-2D3FA11D4D76}" dt="2023-07-04T11:16:15.267" v="12767"/>
          <ac:spMkLst>
            <pc:docMk/>
            <pc:sldMk cId="1242317006" sldId="1933"/>
            <ac:spMk id="6" creationId="{A71215A1-7835-4033-9657-BEA33A271663}"/>
          </ac:spMkLst>
        </pc:spChg>
        <pc:spChg chg="del">
          <ac:chgData name="Yoel Kortick" userId="167978f5-7f40-4909-85d5-d4149554ad4e" providerId="ADAL" clId="{EB5CFF90-8C79-42E4-9A23-2D3FA11D4D76}" dt="2023-07-02T11:09:47.449" v="5916" actId="478"/>
          <ac:spMkLst>
            <pc:docMk/>
            <pc:sldMk cId="1242317006" sldId="1933"/>
            <ac:spMk id="7" creationId="{511982B5-1067-D86F-4569-95566DAE1AA2}"/>
          </ac:spMkLst>
        </pc:spChg>
        <pc:spChg chg="del">
          <ac:chgData name="Yoel Kortick" userId="167978f5-7f40-4909-85d5-d4149554ad4e" providerId="ADAL" clId="{EB5CFF90-8C79-42E4-9A23-2D3FA11D4D76}" dt="2023-07-02T11:09:49.266" v="5918" actId="478"/>
          <ac:spMkLst>
            <pc:docMk/>
            <pc:sldMk cId="1242317006" sldId="1933"/>
            <ac:spMk id="9" creationId="{BAA56E71-AFA6-1E2D-381F-4D27442DE1D6}"/>
          </ac:spMkLst>
        </pc:spChg>
        <pc:spChg chg="mod">
          <ac:chgData name="Yoel Kortick" userId="167978f5-7f40-4909-85d5-d4149554ad4e" providerId="ADAL" clId="{EB5CFF90-8C79-42E4-9A23-2D3FA11D4D76}" dt="2023-07-02T11:10:31.720" v="5999" actId="14100"/>
          <ac:spMkLst>
            <pc:docMk/>
            <pc:sldMk cId="1242317006" sldId="1933"/>
            <ac:spMk id="12" creationId="{35B2E6D7-A30D-B2C0-2FFF-7A1956448C97}"/>
          </ac:spMkLst>
        </pc:spChg>
        <pc:spChg chg="mod">
          <ac:chgData name="Yoel Kortick" userId="167978f5-7f40-4909-85d5-d4149554ad4e" providerId="ADAL" clId="{EB5CFF90-8C79-42E4-9A23-2D3FA11D4D76}" dt="2023-07-02T11:10:22.099" v="5996" actId="14100"/>
          <ac:spMkLst>
            <pc:docMk/>
            <pc:sldMk cId="1242317006" sldId="1933"/>
            <ac:spMk id="13" creationId="{85480B7D-BDC2-CFAF-641B-7C99F90DA751}"/>
          </ac:spMkLst>
        </pc:spChg>
        <pc:spChg chg="del">
          <ac:chgData name="Yoel Kortick" userId="167978f5-7f40-4909-85d5-d4149554ad4e" providerId="ADAL" clId="{EB5CFF90-8C79-42E4-9A23-2D3FA11D4D76}" dt="2023-07-02T11:09:45.807" v="5915" actId="478"/>
          <ac:spMkLst>
            <pc:docMk/>
            <pc:sldMk cId="1242317006" sldId="1933"/>
            <ac:spMk id="15" creationId="{3F81A238-E4E1-C761-3214-929938B8B80B}"/>
          </ac:spMkLst>
        </pc:spChg>
        <pc:spChg chg="del">
          <ac:chgData name="Yoel Kortick" userId="167978f5-7f40-4909-85d5-d4149554ad4e" providerId="ADAL" clId="{EB5CFF90-8C79-42E4-9A23-2D3FA11D4D76}" dt="2023-07-02T11:09:42.052" v="5913" actId="478"/>
          <ac:spMkLst>
            <pc:docMk/>
            <pc:sldMk cId="1242317006" sldId="1933"/>
            <ac:spMk id="20" creationId="{BD59BE7B-E869-2085-BFFF-037245987DD7}"/>
          </ac:spMkLst>
        </pc:spChg>
        <pc:picChg chg="add mod ord">
          <ac:chgData name="Yoel Kortick" userId="167978f5-7f40-4909-85d5-d4149554ad4e" providerId="ADAL" clId="{EB5CFF90-8C79-42E4-9A23-2D3FA11D4D76}" dt="2023-07-02T11:10:39.260" v="6002" actId="208"/>
          <ac:picMkLst>
            <pc:docMk/>
            <pc:sldMk cId="1242317006" sldId="1933"/>
            <ac:picMk id="4" creationId="{F07A16E9-C7CA-B287-C646-78B88FD89434}"/>
          </ac:picMkLst>
        </pc:picChg>
        <pc:picChg chg="del">
          <ac:chgData name="Yoel Kortick" userId="167978f5-7f40-4909-85d5-d4149554ad4e" providerId="ADAL" clId="{EB5CFF90-8C79-42E4-9A23-2D3FA11D4D76}" dt="2023-07-02T11:09:52.144" v="5919" actId="478"/>
          <ac:picMkLst>
            <pc:docMk/>
            <pc:sldMk cId="1242317006" sldId="1933"/>
            <ac:picMk id="8" creationId="{7B1F1D7C-71BB-3D5A-A1C5-193275FC3EEA}"/>
          </ac:picMkLst>
        </pc:picChg>
        <pc:cxnChg chg="del">
          <ac:chgData name="Yoel Kortick" userId="167978f5-7f40-4909-85d5-d4149554ad4e" providerId="ADAL" clId="{EB5CFF90-8C79-42E4-9A23-2D3FA11D4D76}" dt="2023-07-02T11:09:48.278" v="5917" actId="478"/>
          <ac:cxnSpMkLst>
            <pc:docMk/>
            <pc:sldMk cId="1242317006" sldId="1933"/>
            <ac:cxnSpMk id="10" creationId="{AB0FA78A-E2E9-9A50-2D2A-6C167F542FCD}"/>
          </ac:cxnSpMkLst>
        </pc:cxnChg>
        <pc:cxnChg chg="mod">
          <ac:chgData name="Yoel Kortick" userId="167978f5-7f40-4909-85d5-d4149554ad4e" providerId="ADAL" clId="{EB5CFF90-8C79-42E4-9A23-2D3FA11D4D76}" dt="2023-07-02T11:10:36.903" v="6001" actId="14100"/>
          <ac:cxnSpMkLst>
            <pc:docMk/>
            <pc:sldMk cId="1242317006" sldId="1933"/>
            <ac:cxnSpMk id="14" creationId="{FE683EC0-7F71-D09B-3868-4396F7CE5A41}"/>
          </ac:cxnSpMkLst>
        </pc:cxnChg>
        <pc:cxnChg chg="del">
          <ac:chgData name="Yoel Kortick" userId="167978f5-7f40-4909-85d5-d4149554ad4e" providerId="ADAL" clId="{EB5CFF90-8C79-42E4-9A23-2D3FA11D4D76}" dt="2023-07-02T11:09:43.004" v="5914" actId="478"/>
          <ac:cxnSpMkLst>
            <pc:docMk/>
            <pc:sldMk cId="1242317006" sldId="1933"/>
            <ac:cxnSpMk id="16" creationId="{EAE77473-4410-E026-B051-E3B6A37F3FF0}"/>
          </ac:cxnSpMkLst>
        </pc:cxnChg>
      </pc:sldChg>
      <pc:sldChg chg="add del">
        <pc:chgData name="Yoel Kortick" userId="167978f5-7f40-4909-85d5-d4149554ad4e" providerId="ADAL" clId="{EB5CFF90-8C79-42E4-9A23-2D3FA11D4D76}" dt="2023-07-02T10:43:52.865" v="5136" actId="47"/>
        <pc:sldMkLst>
          <pc:docMk/>
          <pc:sldMk cId="1430828909" sldId="1933"/>
        </pc:sldMkLst>
      </pc:sldChg>
      <pc:sldChg chg="add del">
        <pc:chgData name="Yoel Kortick" userId="167978f5-7f40-4909-85d5-d4149554ad4e" providerId="ADAL" clId="{EB5CFF90-8C79-42E4-9A23-2D3FA11D4D76}" dt="2023-07-02T10:43:53.682" v="5137" actId="47"/>
        <pc:sldMkLst>
          <pc:docMk/>
          <pc:sldMk cId="1094368707" sldId="1934"/>
        </pc:sldMkLst>
      </pc:sldChg>
      <pc:sldChg chg="addSp delSp modSp add mod">
        <pc:chgData name="Yoel Kortick" userId="167978f5-7f40-4909-85d5-d4149554ad4e" providerId="ADAL" clId="{EB5CFF90-8C79-42E4-9A23-2D3FA11D4D76}" dt="2023-07-04T11:16:15.267" v="12767"/>
        <pc:sldMkLst>
          <pc:docMk/>
          <pc:sldMk cId="2171600036" sldId="1934"/>
        </pc:sldMkLst>
        <pc:spChg chg="mod">
          <ac:chgData name="Yoel Kortick" userId="167978f5-7f40-4909-85d5-d4149554ad4e" providerId="ADAL" clId="{EB5CFF90-8C79-42E4-9A23-2D3FA11D4D76}" dt="2023-07-04T11:16:15.267" v="12767"/>
          <ac:spMkLst>
            <pc:docMk/>
            <pc:sldMk cId="2171600036" sldId="1934"/>
            <ac:spMk id="6" creationId="{A71215A1-7835-4033-9657-BEA33A271663}"/>
          </ac:spMkLst>
        </pc:spChg>
        <pc:spChg chg="add mod">
          <ac:chgData name="Yoel Kortick" userId="167978f5-7f40-4909-85d5-d4149554ad4e" providerId="ADAL" clId="{EB5CFF90-8C79-42E4-9A23-2D3FA11D4D76}" dt="2023-07-02T11:12:26.048" v="6164" actId="6549"/>
          <ac:spMkLst>
            <pc:docMk/>
            <pc:sldMk cId="2171600036" sldId="1934"/>
            <ac:spMk id="8" creationId="{EDB49532-BE44-1FA4-3B51-1390B928EB5C}"/>
          </ac:spMkLst>
        </pc:spChg>
        <pc:spChg chg="add mod">
          <ac:chgData name="Yoel Kortick" userId="167978f5-7f40-4909-85d5-d4149554ad4e" providerId="ADAL" clId="{EB5CFF90-8C79-42E4-9A23-2D3FA11D4D76}" dt="2023-07-02T11:12:50.602" v="6251" actId="1035"/>
          <ac:spMkLst>
            <pc:docMk/>
            <pc:sldMk cId="2171600036" sldId="1934"/>
            <ac:spMk id="9" creationId="{1253F36F-E107-F2A7-8586-F346FD2BFAD2}"/>
          </ac:spMkLst>
        </pc:spChg>
        <pc:spChg chg="add mod">
          <ac:chgData name="Yoel Kortick" userId="167978f5-7f40-4909-85d5-d4149554ad4e" providerId="ADAL" clId="{EB5CFF90-8C79-42E4-9A23-2D3FA11D4D76}" dt="2023-07-02T11:12:46.657" v="6247" actId="1035"/>
          <ac:spMkLst>
            <pc:docMk/>
            <pc:sldMk cId="2171600036" sldId="1934"/>
            <ac:spMk id="10" creationId="{30A88C26-4F38-D3AA-D0EB-B0C8D2AAE8D8}"/>
          </ac:spMkLst>
        </pc:spChg>
        <pc:spChg chg="del">
          <ac:chgData name="Yoel Kortick" userId="167978f5-7f40-4909-85d5-d4149554ad4e" providerId="ADAL" clId="{EB5CFF90-8C79-42E4-9A23-2D3FA11D4D76}" dt="2023-07-02T11:13:13.439" v="6258" actId="478"/>
          <ac:spMkLst>
            <pc:docMk/>
            <pc:sldMk cId="2171600036" sldId="1934"/>
            <ac:spMk id="12" creationId="{35B2E6D7-A30D-B2C0-2FFF-7A1956448C97}"/>
          </ac:spMkLst>
        </pc:spChg>
        <pc:spChg chg="mod">
          <ac:chgData name="Yoel Kortick" userId="167978f5-7f40-4909-85d5-d4149554ad4e" providerId="ADAL" clId="{EB5CFF90-8C79-42E4-9A23-2D3FA11D4D76}" dt="2023-07-04T11:16:15.267" v="12767"/>
          <ac:spMkLst>
            <pc:docMk/>
            <pc:sldMk cId="2171600036" sldId="1934"/>
            <ac:spMk id="13" creationId="{85480B7D-BDC2-CFAF-641B-7C99F90DA751}"/>
          </ac:spMkLst>
        </pc:spChg>
        <pc:picChg chg="del">
          <ac:chgData name="Yoel Kortick" userId="167978f5-7f40-4909-85d5-d4149554ad4e" providerId="ADAL" clId="{EB5CFF90-8C79-42E4-9A23-2D3FA11D4D76}" dt="2023-07-02T11:11:37.129" v="6081" actId="478"/>
          <ac:picMkLst>
            <pc:docMk/>
            <pc:sldMk cId="2171600036" sldId="1934"/>
            <ac:picMk id="4" creationId="{F07A16E9-C7CA-B287-C646-78B88FD89434}"/>
          </ac:picMkLst>
        </pc:picChg>
        <pc:picChg chg="add mod ord">
          <ac:chgData name="Yoel Kortick" userId="167978f5-7f40-4909-85d5-d4149554ad4e" providerId="ADAL" clId="{EB5CFF90-8C79-42E4-9A23-2D3FA11D4D76}" dt="2023-07-02T11:13:42.566" v="6360" actId="208"/>
          <ac:picMkLst>
            <pc:docMk/>
            <pc:sldMk cId="2171600036" sldId="1934"/>
            <ac:picMk id="7" creationId="{DCD88752-22BE-4E25-F327-DD35FB042BE4}"/>
          </ac:picMkLst>
        </pc:picChg>
        <pc:cxnChg chg="del mod">
          <ac:chgData name="Yoel Kortick" userId="167978f5-7f40-4909-85d5-d4149554ad4e" providerId="ADAL" clId="{EB5CFF90-8C79-42E4-9A23-2D3FA11D4D76}" dt="2023-07-02T11:13:26.823" v="6263" actId="478"/>
          <ac:cxnSpMkLst>
            <pc:docMk/>
            <pc:sldMk cId="2171600036" sldId="1934"/>
            <ac:cxnSpMk id="14" creationId="{FE683EC0-7F71-D09B-3868-4396F7CE5A41}"/>
          </ac:cxnSpMkLst>
        </pc:cxnChg>
        <pc:cxnChg chg="add mod">
          <ac:chgData name="Yoel Kortick" userId="167978f5-7f40-4909-85d5-d4149554ad4e" providerId="ADAL" clId="{EB5CFF90-8C79-42E4-9A23-2D3FA11D4D76}" dt="2023-07-02T11:13:02.466" v="6254" actId="208"/>
          <ac:cxnSpMkLst>
            <pc:docMk/>
            <pc:sldMk cId="2171600036" sldId="1934"/>
            <ac:cxnSpMk id="15" creationId="{3D947649-3FB5-41AA-D20D-1CD25C741C3E}"/>
          </ac:cxnSpMkLst>
        </pc:cxnChg>
        <pc:cxnChg chg="add del mod">
          <ac:chgData name="Yoel Kortick" userId="167978f5-7f40-4909-85d5-d4149554ad4e" providerId="ADAL" clId="{EB5CFF90-8C79-42E4-9A23-2D3FA11D4D76}" dt="2023-07-02T11:13:06.878" v="6256"/>
          <ac:cxnSpMkLst>
            <pc:docMk/>
            <pc:sldMk cId="2171600036" sldId="1934"/>
            <ac:cxnSpMk id="16" creationId="{D7B38DBB-9D05-5769-8735-85035B20D98C}"/>
          </ac:cxnSpMkLst>
        </pc:cxnChg>
        <pc:cxnChg chg="add mod">
          <ac:chgData name="Yoel Kortick" userId="167978f5-7f40-4909-85d5-d4149554ad4e" providerId="ADAL" clId="{EB5CFF90-8C79-42E4-9A23-2D3FA11D4D76}" dt="2023-07-02T11:13:38" v="6359" actId="1038"/>
          <ac:cxnSpMkLst>
            <pc:docMk/>
            <pc:sldMk cId="2171600036" sldId="1934"/>
            <ac:cxnSpMk id="18" creationId="{8E7CDC06-96B4-FC1D-004C-1E9960AD450F}"/>
          </ac:cxnSpMkLst>
        </pc:cxnChg>
      </pc:sldChg>
      <pc:sldChg chg="addSp delSp modSp add mod">
        <pc:chgData name="Yoel Kortick" userId="167978f5-7f40-4909-85d5-d4149554ad4e" providerId="ADAL" clId="{EB5CFF90-8C79-42E4-9A23-2D3FA11D4D76}" dt="2023-07-02T11:20:45.427" v="6567" actId="208"/>
        <pc:sldMkLst>
          <pc:docMk/>
          <pc:sldMk cId="939869713" sldId="1935"/>
        </pc:sldMkLst>
        <pc:spChg chg="add del mod">
          <ac:chgData name="Yoel Kortick" userId="167978f5-7f40-4909-85d5-d4149554ad4e" providerId="ADAL" clId="{EB5CFF90-8C79-42E4-9A23-2D3FA11D4D76}" dt="2023-07-02T11:18:15.186" v="6366" actId="478"/>
          <ac:spMkLst>
            <pc:docMk/>
            <pc:sldMk cId="939869713" sldId="1935"/>
            <ac:spMk id="4" creationId="{A37E7C14-2E24-64C0-59C2-82967CAC08B0}"/>
          </ac:spMkLst>
        </pc:spChg>
        <pc:spChg chg="del">
          <ac:chgData name="Yoel Kortick" userId="167978f5-7f40-4909-85d5-d4149554ad4e" providerId="ADAL" clId="{EB5CFF90-8C79-42E4-9A23-2D3FA11D4D76}" dt="2023-07-02T11:18:13.795" v="6365" actId="478"/>
          <ac:spMkLst>
            <pc:docMk/>
            <pc:sldMk cId="939869713" sldId="1935"/>
            <ac:spMk id="6" creationId="{A71215A1-7835-4033-9657-BEA33A271663}"/>
          </ac:spMkLst>
        </pc:spChg>
        <pc:spChg chg="mod">
          <ac:chgData name="Yoel Kortick" userId="167978f5-7f40-4909-85d5-d4149554ad4e" providerId="ADAL" clId="{EB5CFF90-8C79-42E4-9A23-2D3FA11D4D76}" dt="2023-07-02T11:19:01.917" v="6384" actId="1076"/>
          <ac:spMkLst>
            <pc:docMk/>
            <pc:sldMk cId="939869713" sldId="1935"/>
            <ac:spMk id="8" creationId="{EDB49532-BE44-1FA4-3B51-1390B928EB5C}"/>
          </ac:spMkLst>
        </pc:spChg>
        <pc:spChg chg="mod">
          <ac:chgData name="Yoel Kortick" userId="167978f5-7f40-4909-85d5-d4149554ad4e" providerId="ADAL" clId="{EB5CFF90-8C79-42E4-9A23-2D3FA11D4D76}" dt="2023-07-02T11:18:42.200" v="6379" actId="1036"/>
          <ac:spMkLst>
            <pc:docMk/>
            <pc:sldMk cId="939869713" sldId="1935"/>
            <ac:spMk id="9" creationId="{1253F36F-E107-F2A7-8586-F346FD2BFAD2}"/>
          </ac:spMkLst>
        </pc:spChg>
        <pc:spChg chg="del">
          <ac:chgData name="Yoel Kortick" userId="167978f5-7f40-4909-85d5-d4149554ad4e" providerId="ADAL" clId="{EB5CFF90-8C79-42E4-9A23-2D3FA11D4D76}" dt="2023-07-02T11:18:45.727" v="6380" actId="478"/>
          <ac:spMkLst>
            <pc:docMk/>
            <pc:sldMk cId="939869713" sldId="1935"/>
            <ac:spMk id="10" creationId="{30A88C26-4F38-D3AA-D0EB-B0C8D2AAE8D8}"/>
          </ac:spMkLst>
        </pc:spChg>
        <pc:spChg chg="del mod">
          <ac:chgData name="Yoel Kortick" userId="167978f5-7f40-4909-85d5-d4149554ad4e" providerId="ADAL" clId="{EB5CFF90-8C79-42E4-9A23-2D3FA11D4D76}" dt="2023-07-02T11:19:04.125" v="6385" actId="478"/>
          <ac:spMkLst>
            <pc:docMk/>
            <pc:sldMk cId="939869713" sldId="1935"/>
            <ac:spMk id="13" creationId="{85480B7D-BDC2-CFAF-641B-7C99F90DA751}"/>
          </ac:spMkLst>
        </pc:spChg>
        <pc:spChg chg="add mod">
          <ac:chgData name="Yoel Kortick" userId="167978f5-7f40-4909-85d5-d4149554ad4e" providerId="ADAL" clId="{EB5CFF90-8C79-42E4-9A23-2D3FA11D4D76}" dt="2023-07-02T11:18:54.072" v="6382" actId="14100"/>
          <ac:spMkLst>
            <pc:docMk/>
            <pc:sldMk cId="939869713" sldId="1935"/>
            <ac:spMk id="14" creationId="{220BC680-F23E-E1C2-D0A8-7E9427A552D4}"/>
          </ac:spMkLst>
        </pc:spChg>
        <pc:picChg chg="del">
          <ac:chgData name="Yoel Kortick" userId="167978f5-7f40-4909-85d5-d4149554ad4e" providerId="ADAL" clId="{EB5CFF90-8C79-42E4-9A23-2D3FA11D4D76}" dt="2023-07-02T11:18:16.509" v="6367" actId="478"/>
          <ac:picMkLst>
            <pc:docMk/>
            <pc:sldMk cId="939869713" sldId="1935"/>
            <ac:picMk id="7" creationId="{DCD88752-22BE-4E25-F327-DD35FB042BE4}"/>
          </ac:picMkLst>
        </pc:picChg>
        <pc:picChg chg="add mod ord">
          <ac:chgData name="Yoel Kortick" userId="167978f5-7f40-4909-85d5-d4149554ad4e" providerId="ADAL" clId="{EB5CFF90-8C79-42E4-9A23-2D3FA11D4D76}" dt="2023-07-02T11:20:45.427" v="6567" actId="208"/>
          <ac:picMkLst>
            <pc:docMk/>
            <pc:sldMk cId="939869713" sldId="1935"/>
            <ac:picMk id="12" creationId="{A0D481CA-5580-99E5-7F1B-4C25F33E968A}"/>
          </ac:picMkLst>
        </pc:picChg>
        <pc:cxnChg chg="del">
          <ac:chgData name="Yoel Kortick" userId="167978f5-7f40-4909-85d5-d4149554ad4e" providerId="ADAL" clId="{EB5CFF90-8C79-42E4-9A23-2D3FA11D4D76}" dt="2023-07-02T11:18:57.178" v="6383" actId="478"/>
          <ac:cxnSpMkLst>
            <pc:docMk/>
            <pc:sldMk cId="939869713" sldId="1935"/>
            <ac:cxnSpMk id="15" creationId="{3D947649-3FB5-41AA-D20D-1CD25C741C3E}"/>
          </ac:cxnSpMkLst>
        </pc:cxnChg>
        <pc:cxnChg chg="del mod">
          <ac:chgData name="Yoel Kortick" userId="167978f5-7f40-4909-85d5-d4149554ad4e" providerId="ADAL" clId="{EB5CFF90-8C79-42E4-9A23-2D3FA11D4D76}" dt="2023-07-02T11:19:06.792" v="6387" actId="478"/>
          <ac:cxnSpMkLst>
            <pc:docMk/>
            <pc:sldMk cId="939869713" sldId="1935"/>
            <ac:cxnSpMk id="18" creationId="{8E7CDC06-96B4-FC1D-004C-1E9960AD450F}"/>
          </ac:cxnSpMkLst>
        </pc:cxnChg>
      </pc:sldChg>
      <pc:sldChg chg="add del">
        <pc:chgData name="Yoel Kortick" userId="167978f5-7f40-4909-85d5-d4149554ad4e" providerId="ADAL" clId="{EB5CFF90-8C79-42E4-9A23-2D3FA11D4D76}" dt="2023-07-02T10:43:54.568" v="5138" actId="47"/>
        <pc:sldMkLst>
          <pc:docMk/>
          <pc:sldMk cId="3344787517" sldId="1935"/>
        </pc:sldMkLst>
      </pc:sldChg>
      <pc:sldChg chg="add del">
        <pc:chgData name="Yoel Kortick" userId="167978f5-7f40-4909-85d5-d4149554ad4e" providerId="ADAL" clId="{EB5CFF90-8C79-42E4-9A23-2D3FA11D4D76}" dt="2023-07-02T10:43:57.714" v="5139" actId="47"/>
        <pc:sldMkLst>
          <pc:docMk/>
          <pc:sldMk cId="1871610883" sldId="1936"/>
        </pc:sldMkLst>
      </pc:sldChg>
      <pc:sldChg chg="addSp delSp modSp add mod">
        <pc:chgData name="Yoel Kortick" userId="167978f5-7f40-4909-85d5-d4149554ad4e" providerId="ADAL" clId="{EB5CFF90-8C79-42E4-9A23-2D3FA11D4D76}" dt="2023-07-04T11:16:15.267" v="12767"/>
        <pc:sldMkLst>
          <pc:docMk/>
          <pc:sldMk cId="2080233509" sldId="1936"/>
        </pc:sldMkLst>
        <pc:spChg chg="mod">
          <ac:chgData name="Yoel Kortick" userId="167978f5-7f40-4909-85d5-d4149554ad4e" providerId="ADAL" clId="{EB5CFF90-8C79-42E4-9A23-2D3FA11D4D76}" dt="2023-07-04T11:16:15.267" v="12767"/>
          <ac:spMkLst>
            <pc:docMk/>
            <pc:sldMk cId="2080233509" sldId="1936"/>
            <ac:spMk id="6" creationId="{A71215A1-7835-4033-9657-BEA33A271663}"/>
          </ac:spMkLst>
        </pc:spChg>
        <pc:spChg chg="add mod">
          <ac:chgData name="Yoel Kortick" userId="167978f5-7f40-4909-85d5-d4149554ad4e" providerId="ADAL" clId="{EB5CFF90-8C79-42E4-9A23-2D3FA11D4D76}" dt="2023-07-02T11:33:44.649" v="6945" actId="1038"/>
          <ac:spMkLst>
            <pc:docMk/>
            <pc:sldMk cId="2080233509" sldId="1936"/>
            <ac:spMk id="8" creationId="{F0439F83-9B40-AB78-71E8-C3BDAD34D91F}"/>
          </ac:spMkLst>
        </pc:spChg>
        <pc:picChg chg="del">
          <ac:chgData name="Yoel Kortick" userId="167978f5-7f40-4909-85d5-d4149554ad4e" providerId="ADAL" clId="{EB5CFF90-8C79-42E4-9A23-2D3FA11D4D76}" dt="2023-07-02T11:32:31.108" v="6920" actId="478"/>
          <ac:picMkLst>
            <pc:docMk/>
            <pc:sldMk cId="2080233509" sldId="1936"/>
            <ac:picMk id="4" creationId="{91C70D19-AADD-4A93-88A0-EF75952EF36B}"/>
          </ac:picMkLst>
        </pc:picChg>
        <pc:picChg chg="add mod ord">
          <ac:chgData name="Yoel Kortick" userId="167978f5-7f40-4909-85d5-d4149554ad4e" providerId="ADAL" clId="{EB5CFF90-8C79-42E4-9A23-2D3FA11D4D76}" dt="2023-07-02T11:33:48.110" v="6946" actId="208"/>
          <ac:picMkLst>
            <pc:docMk/>
            <pc:sldMk cId="2080233509" sldId="1936"/>
            <ac:picMk id="7" creationId="{14411F54-3F47-7FAE-241C-CE0790CE6312}"/>
          </ac:picMkLst>
        </pc:picChg>
        <pc:cxnChg chg="add mod">
          <ac:chgData name="Yoel Kortick" userId="167978f5-7f40-4909-85d5-d4149554ad4e" providerId="ADAL" clId="{EB5CFF90-8C79-42E4-9A23-2D3FA11D4D76}" dt="2023-07-02T11:34:00.203" v="6949" actId="208"/>
          <ac:cxnSpMkLst>
            <pc:docMk/>
            <pc:sldMk cId="2080233509" sldId="1936"/>
            <ac:cxnSpMk id="10" creationId="{68502695-8BF0-3D84-C483-986A064AFC12}"/>
          </ac:cxnSpMkLst>
        </pc:cxnChg>
      </pc:sldChg>
      <pc:sldChg chg="add del">
        <pc:chgData name="Yoel Kortick" userId="167978f5-7f40-4909-85d5-d4149554ad4e" providerId="ADAL" clId="{EB5CFF90-8C79-42E4-9A23-2D3FA11D4D76}" dt="2023-07-02T10:43:58.577" v="5140" actId="47"/>
        <pc:sldMkLst>
          <pc:docMk/>
          <pc:sldMk cId="3451529698" sldId="1937"/>
        </pc:sldMkLst>
      </pc:sldChg>
      <pc:sldChg chg="addSp delSp modSp add mod">
        <pc:chgData name="Yoel Kortick" userId="167978f5-7f40-4909-85d5-d4149554ad4e" providerId="ADAL" clId="{EB5CFF90-8C79-42E4-9A23-2D3FA11D4D76}" dt="2023-07-04T11:16:15.267" v="12767"/>
        <pc:sldMkLst>
          <pc:docMk/>
          <pc:sldMk cId="3986541820" sldId="1937"/>
        </pc:sldMkLst>
        <pc:spChg chg="mod">
          <ac:chgData name="Yoel Kortick" userId="167978f5-7f40-4909-85d5-d4149554ad4e" providerId="ADAL" clId="{EB5CFF90-8C79-42E4-9A23-2D3FA11D4D76}" dt="2023-07-04T11:16:15.267" v="12767"/>
          <ac:spMkLst>
            <pc:docMk/>
            <pc:sldMk cId="3986541820" sldId="1937"/>
            <ac:spMk id="6" creationId="{A71215A1-7835-4033-9657-BEA33A271663}"/>
          </ac:spMkLst>
        </pc:spChg>
        <pc:spChg chg="add mod">
          <ac:chgData name="Yoel Kortick" userId="167978f5-7f40-4909-85d5-d4149554ad4e" providerId="ADAL" clId="{EB5CFF90-8C79-42E4-9A23-2D3FA11D4D76}" dt="2023-07-02T11:47:05.319" v="7525" actId="1036"/>
          <ac:spMkLst>
            <pc:docMk/>
            <pc:sldMk cId="3986541820" sldId="1937"/>
            <ac:spMk id="8" creationId="{8C3995E1-934E-EEAB-B312-CD3FA2E31EDA}"/>
          </ac:spMkLst>
        </pc:spChg>
        <pc:spChg chg="add mod">
          <ac:chgData name="Yoel Kortick" userId="167978f5-7f40-4909-85d5-d4149554ad4e" providerId="ADAL" clId="{EB5CFF90-8C79-42E4-9A23-2D3FA11D4D76}" dt="2023-07-02T11:47:30.454" v="7581" actId="14100"/>
          <ac:spMkLst>
            <pc:docMk/>
            <pc:sldMk cId="3986541820" sldId="1937"/>
            <ac:spMk id="9" creationId="{8D213F8D-2D31-B73D-13DB-2B90F77391F3}"/>
          </ac:spMkLst>
        </pc:spChg>
        <pc:picChg chg="del">
          <ac:chgData name="Yoel Kortick" userId="167978f5-7f40-4909-85d5-d4149554ad4e" providerId="ADAL" clId="{EB5CFF90-8C79-42E4-9A23-2D3FA11D4D76}" dt="2023-07-02T11:34:14.325" v="6950" actId="478"/>
          <ac:picMkLst>
            <pc:docMk/>
            <pc:sldMk cId="3986541820" sldId="1937"/>
            <ac:picMk id="4" creationId="{91C70D19-AADD-4A93-88A0-EF75952EF36B}"/>
          </ac:picMkLst>
        </pc:picChg>
        <pc:picChg chg="add mod">
          <ac:chgData name="Yoel Kortick" userId="167978f5-7f40-4909-85d5-d4149554ad4e" providerId="ADAL" clId="{EB5CFF90-8C79-42E4-9A23-2D3FA11D4D76}" dt="2023-07-02T11:47:05.319" v="7525" actId="1036"/>
          <ac:picMkLst>
            <pc:docMk/>
            <pc:sldMk cId="3986541820" sldId="1937"/>
            <ac:picMk id="7" creationId="{CF7CEFEB-9694-E681-936E-69CE9F4AABAD}"/>
          </ac:picMkLst>
        </pc:picChg>
      </pc:sldChg>
      <pc:sldChg chg="addSp delSp modSp add mod">
        <pc:chgData name="Yoel Kortick" userId="167978f5-7f40-4909-85d5-d4149554ad4e" providerId="ADAL" clId="{EB5CFF90-8C79-42E4-9A23-2D3FA11D4D76}" dt="2023-07-04T11:16:15.267" v="12767"/>
        <pc:sldMkLst>
          <pc:docMk/>
          <pc:sldMk cId="479775951" sldId="1938"/>
        </pc:sldMkLst>
        <pc:spChg chg="mod">
          <ac:chgData name="Yoel Kortick" userId="167978f5-7f40-4909-85d5-d4149554ad4e" providerId="ADAL" clId="{EB5CFF90-8C79-42E4-9A23-2D3FA11D4D76}" dt="2023-07-04T11:16:15.267" v="12767"/>
          <ac:spMkLst>
            <pc:docMk/>
            <pc:sldMk cId="479775951" sldId="1938"/>
            <ac:spMk id="6" creationId="{A71215A1-7835-4033-9657-BEA33A271663}"/>
          </ac:spMkLst>
        </pc:spChg>
        <pc:spChg chg="del">
          <ac:chgData name="Yoel Kortick" userId="167978f5-7f40-4909-85d5-d4149554ad4e" providerId="ADAL" clId="{EB5CFF90-8C79-42E4-9A23-2D3FA11D4D76}" dt="2023-07-02T11:35:50.091" v="6964" actId="478"/>
          <ac:spMkLst>
            <pc:docMk/>
            <pc:sldMk cId="479775951" sldId="1938"/>
            <ac:spMk id="8" creationId="{F0439F83-9B40-AB78-71E8-C3BDAD34D91F}"/>
          </ac:spMkLst>
        </pc:spChg>
        <pc:picChg chg="add mod ord">
          <ac:chgData name="Yoel Kortick" userId="167978f5-7f40-4909-85d5-d4149554ad4e" providerId="ADAL" clId="{EB5CFF90-8C79-42E4-9A23-2D3FA11D4D76}" dt="2023-07-02T11:36:31.367" v="7053" actId="208"/>
          <ac:picMkLst>
            <pc:docMk/>
            <pc:sldMk cId="479775951" sldId="1938"/>
            <ac:picMk id="4" creationId="{AD84B343-4FCB-C88F-6276-9353394FB18A}"/>
          </ac:picMkLst>
        </pc:picChg>
        <pc:picChg chg="del">
          <ac:chgData name="Yoel Kortick" userId="167978f5-7f40-4909-85d5-d4149554ad4e" providerId="ADAL" clId="{EB5CFF90-8C79-42E4-9A23-2D3FA11D4D76}" dt="2023-07-02T11:35:26.871" v="6952" actId="478"/>
          <ac:picMkLst>
            <pc:docMk/>
            <pc:sldMk cId="479775951" sldId="1938"/>
            <ac:picMk id="7" creationId="{14411F54-3F47-7FAE-241C-CE0790CE6312}"/>
          </ac:picMkLst>
        </pc:picChg>
        <pc:picChg chg="add del">
          <ac:chgData name="Yoel Kortick" userId="167978f5-7f40-4909-85d5-d4149554ad4e" providerId="ADAL" clId="{EB5CFF90-8C79-42E4-9A23-2D3FA11D4D76}" dt="2023-07-02T11:37:18.783" v="7063" actId="22"/>
          <ac:picMkLst>
            <pc:docMk/>
            <pc:sldMk cId="479775951" sldId="1938"/>
            <ac:picMk id="11" creationId="{B0E1B3D7-0D88-6C09-1C0D-E4F5D1AD75D1}"/>
          </ac:picMkLst>
        </pc:picChg>
        <pc:cxnChg chg="del">
          <ac:chgData name="Yoel Kortick" userId="167978f5-7f40-4909-85d5-d4149554ad4e" providerId="ADAL" clId="{EB5CFF90-8C79-42E4-9A23-2D3FA11D4D76}" dt="2023-07-02T11:35:48.987" v="6963" actId="478"/>
          <ac:cxnSpMkLst>
            <pc:docMk/>
            <pc:sldMk cId="479775951" sldId="1938"/>
            <ac:cxnSpMk id="10" creationId="{68502695-8BF0-3D84-C483-986A064AFC12}"/>
          </ac:cxnSpMkLst>
        </pc:cxnChg>
      </pc:sldChg>
      <pc:sldChg chg="addSp delSp modSp add mod">
        <pc:chgData name="Yoel Kortick" userId="167978f5-7f40-4909-85d5-d4149554ad4e" providerId="ADAL" clId="{EB5CFF90-8C79-42E4-9A23-2D3FA11D4D76}" dt="2023-07-04T11:16:15.267" v="12767"/>
        <pc:sldMkLst>
          <pc:docMk/>
          <pc:sldMk cId="1977314312" sldId="1939"/>
        </pc:sldMkLst>
        <pc:spChg chg="mod">
          <ac:chgData name="Yoel Kortick" userId="167978f5-7f40-4909-85d5-d4149554ad4e" providerId="ADAL" clId="{EB5CFF90-8C79-42E4-9A23-2D3FA11D4D76}" dt="2023-07-04T11:16:15.267" v="12767"/>
          <ac:spMkLst>
            <pc:docMk/>
            <pc:sldMk cId="1977314312" sldId="1939"/>
            <ac:spMk id="6" creationId="{A71215A1-7835-4033-9657-BEA33A271663}"/>
          </ac:spMkLst>
        </pc:spChg>
        <pc:spChg chg="mod">
          <ac:chgData name="Yoel Kortick" userId="167978f5-7f40-4909-85d5-d4149554ad4e" providerId="ADAL" clId="{EB5CFF90-8C79-42E4-9A23-2D3FA11D4D76}" dt="2023-07-02T11:43:30.084" v="7357" actId="14100"/>
          <ac:spMkLst>
            <pc:docMk/>
            <pc:sldMk cId="1977314312" sldId="1939"/>
            <ac:spMk id="7" creationId="{649DD934-1FFB-40BA-BD21-8D65537395B4}"/>
          </ac:spMkLst>
        </pc:spChg>
        <pc:spChg chg="mod">
          <ac:chgData name="Yoel Kortick" userId="167978f5-7f40-4909-85d5-d4149554ad4e" providerId="ADAL" clId="{EB5CFF90-8C79-42E4-9A23-2D3FA11D4D76}" dt="2023-07-04T11:16:15.267" v="12767"/>
          <ac:spMkLst>
            <pc:docMk/>
            <pc:sldMk cId="1977314312" sldId="1939"/>
            <ac:spMk id="9" creationId="{1E722CBF-E962-C9ED-DAC2-B9535B6181DA}"/>
          </ac:spMkLst>
        </pc:spChg>
        <pc:picChg chg="add mod ord">
          <ac:chgData name="Yoel Kortick" userId="167978f5-7f40-4909-85d5-d4149554ad4e" providerId="ADAL" clId="{EB5CFF90-8C79-42E4-9A23-2D3FA11D4D76}" dt="2023-07-02T11:42:14.106" v="7314" actId="1035"/>
          <ac:picMkLst>
            <pc:docMk/>
            <pc:sldMk cId="1977314312" sldId="1939"/>
            <ac:picMk id="4" creationId="{C62B7D2A-F54B-A852-D85F-778915DA0197}"/>
          </ac:picMkLst>
        </pc:picChg>
        <pc:picChg chg="del">
          <ac:chgData name="Yoel Kortick" userId="167978f5-7f40-4909-85d5-d4149554ad4e" providerId="ADAL" clId="{EB5CFF90-8C79-42E4-9A23-2D3FA11D4D76}" dt="2023-07-02T11:42:08.920" v="7304" actId="478"/>
          <ac:picMkLst>
            <pc:docMk/>
            <pc:sldMk cId="1977314312" sldId="1939"/>
            <ac:picMk id="8" creationId="{23DBACD7-E148-8143-2FED-EA7730526B40}"/>
          </ac:picMkLst>
        </pc:picChg>
        <pc:picChg chg="del">
          <ac:chgData name="Yoel Kortick" userId="167978f5-7f40-4909-85d5-d4149554ad4e" providerId="ADAL" clId="{EB5CFF90-8C79-42E4-9A23-2D3FA11D4D76}" dt="2023-07-02T11:42:48.665" v="7315" actId="478"/>
          <ac:picMkLst>
            <pc:docMk/>
            <pc:sldMk cId="1977314312" sldId="1939"/>
            <ac:picMk id="12" creationId="{EBF67CE3-75F0-94F0-68E8-47D0489EFACB}"/>
          </ac:picMkLst>
        </pc:picChg>
        <pc:picChg chg="add mod ord">
          <ac:chgData name="Yoel Kortick" userId="167978f5-7f40-4909-85d5-d4149554ad4e" providerId="ADAL" clId="{EB5CFF90-8C79-42E4-9A23-2D3FA11D4D76}" dt="2023-07-02T11:42:57.830" v="7336" actId="167"/>
          <ac:picMkLst>
            <pc:docMk/>
            <pc:sldMk cId="1977314312" sldId="1939"/>
            <ac:picMk id="14" creationId="{1F15EC2F-2588-425A-FA5D-F896249F4158}"/>
          </ac:picMkLst>
        </pc:picChg>
      </pc:sldChg>
      <pc:sldChg chg="addSp delSp modSp add mod">
        <pc:chgData name="Yoel Kortick" userId="167978f5-7f40-4909-85d5-d4149554ad4e" providerId="ADAL" clId="{EB5CFF90-8C79-42E4-9A23-2D3FA11D4D76}" dt="2023-07-04T11:16:15.267" v="12767"/>
        <pc:sldMkLst>
          <pc:docMk/>
          <pc:sldMk cId="1855485583" sldId="1940"/>
        </pc:sldMkLst>
        <pc:spChg chg="mod">
          <ac:chgData name="Yoel Kortick" userId="167978f5-7f40-4909-85d5-d4149554ad4e" providerId="ADAL" clId="{EB5CFF90-8C79-42E4-9A23-2D3FA11D4D76}" dt="2023-07-04T11:16:15.267" v="12767"/>
          <ac:spMkLst>
            <pc:docMk/>
            <pc:sldMk cId="1855485583" sldId="1940"/>
            <ac:spMk id="6" creationId="{A71215A1-7835-4033-9657-BEA33A271663}"/>
          </ac:spMkLst>
        </pc:spChg>
        <pc:spChg chg="mod">
          <ac:chgData name="Yoel Kortick" userId="167978f5-7f40-4909-85d5-d4149554ad4e" providerId="ADAL" clId="{EB5CFF90-8C79-42E4-9A23-2D3FA11D4D76}" dt="2023-07-02T11:43:45.883" v="7361" actId="14100"/>
          <ac:spMkLst>
            <pc:docMk/>
            <pc:sldMk cId="1855485583" sldId="1940"/>
            <ac:spMk id="7" creationId="{649DD934-1FFB-40BA-BD21-8D65537395B4}"/>
          </ac:spMkLst>
        </pc:spChg>
        <pc:spChg chg="mod">
          <ac:chgData name="Yoel Kortick" userId="167978f5-7f40-4909-85d5-d4149554ad4e" providerId="ADAL" clId="{EB5CFF90-8C79-42E4-9A23-2D3FA11D4D76}" dt="2023-07-04T11:16:15.267" v="12767"/>
          <ac:spMkLst>
            <pc:docMk/>
            <pc:sldMk cId="1855485583" sldId="1940"/>
            <ac:spMk id="9" creationId="{1E722CBF-E962-C9ED-DAC2-B9535B6181DA}"/>
          </ac:spMkLst>
        </pc:spChg>
        <pc:picChg chg="del mod">
          <ac:chgData name="Yoel Kortick" userId="167978f5-7f40-4909-85d5-d4149554ad4e" providerId="ADAL" clId="{EB5CFF90-8C79-42E4-9A23-2D3FA11D4D76}" dt="2023-07-02T11:44:10.161" v="7363" actId="478"/>
          <ac:picMkLst>
            <pc:docMk/>
            <pc:sldMk cId="1855485583" sldId="1940"/>
            <ac:picMk id="4" creationId="{C62B7D2A-F54B-A852-D85F-778915DA0197}"/>
          </ac:picMkLst>
        </pc:picChg>
        <pc:picChg chg="add mod ord">
          <ac:chgData name="Yoel Kortick" userId="167978f5-7f40-4909-85d5-d4149554ad4e" providerId="ADAL" clId="{EB5CFF90-8C79-42E4-9A23-2D3FA11D4D76}" dt="2023-07-02T11:44:16.350" v="7373" actId="167"/>
          <ac:picMkLst>
            <pc:docMk/>
            <pc:sldMk cId="1855485583" sldId="1940"/>
            <ac:picMk id="8" creationId="{44F95248-39AA-460D-44E5-1CB42018D244}"/>
          </ac:picMkLst>
        </pc:picChg>
        <pc:picChg chg="add mod ord">
          <ac:chgData name="Yoel Kortick" userId="167978f5-7f40-4909-85d5-d4149554ad4e" providerId="ADAL" clId="{EB5CFF90-8C79-42E4-9A23-2D3FA11D4D76}" dt="2023-07-02T11:45:04.057" v="7396" actId="167"/>
          <ac:picMkLst>
            <pc:docMk/>
            <pc:sldMk cId="1855485583" sldId="1940"/>
            <ac:picMk id="12" creationId="{C563A22F-81ED-F100-B78D-DD54C5F749B0}"/>
          </ac:picMkLst>
        </pc:picChg>
        <pc:picChg chg="del">
          <ac:chgData name="Yoel Kortick" userId="167978f5-7f40-4909-85d5-d4149554ad4e" providerId="ADAL" clId="{EB5CFF90-8C79-42E4-9A23-2D3FA11D4D76}" dt="2023-07-02T11:44:55.100" v="7374" actId="478"/>
          <ac:picMkLst>
            <pc:docMk/>
            <pc:sldMk cId="1855485583" sldId="1940"/>
            <ac:picMk id="14" creationId="{1F15EC2F-2588-425A-FA5D-F896249F4158}"/>
          </ac:picMkLst>
        </pc:picChg>
      </pc:sldChg>
      <pc:sldChg chg="addSp delSp modSp add mod">
        <pc:chgData name="Yoel Kortick" userId="167978f5-7f40-4909-85d5-d4149554ad4e" providerId="ADAL" clId="{EB5CFF90-8C79-42E4-9A23-2D3FA11D4D76}" dt="2023-07-04T11:16:15.267" v="12767"/>
        <pc:sldMkLst>
          <pc:docMk/>
          <pc:sldMk cId="472745163" sldId="1941"/>
        </pc:sldMkLst>
        <pc:spChg chg="mod">
          <ac:chgData name="Yoel Kortick" userId="167978f5-7f40-4909-85d5-d4149554ad4e" providerId="ADAL" clId="{EB5CFF90-8C79-42E4-9A23-2D3FA11D4D76}" dt="2023-07-04T11:16:15.267" v="12767"/>
          <ac:spMkLst>
            <pc:docMk/>
            <pc:sldMk cId="472745163" sldId="1941"/>
            <ac:spMk id="6" creationId="{A71215A1-7835-4033-9657-BEA33A271663}"/>
          </ac:spMkLst>
        </pc:spChg>
        <pc:spChg chg="mod">
          <ac:chgData name="Yoel Kortick" userId="167978f5-7f40-4909-85d5-d4149554ad4e" providerId="ADAL" clId="{EB5CFF90-8C79-42E4-9A23-2D3FA11D4D76}" dt="2023-07-02T11:46:13.164" v="7455" actId="14100"/>
          <ac:spMkLst>
            <pc:docMk/>
            <pc:sldMk cId="472745163" sldId="1941"/>
            <ac:spMk id="7" creationId="{649DD934-1FFB-40BA-BD21-8D65537395B4}"/>
          </ac:spMkLst>
        </pc:spChg>
        <pc:spChg chg="del">
          <ac:chgData name="Yoel Kortick" userId="167978f5-7f40-4909-85d5-d4149554ad4e" providerId="ADAL" clId="{EB5CFF90-8C79-42E4-9A23-2D3FA11D4D76}" dt="2023-07-02T11:46:15.771" v="7457" actId="478"/>
          <ac:spMkLst>
            <pc:docMk/>
            <pc:sldMk cId="472745163" sldId="1941"/>
            <ac:spMk id="9" creationId="{1E722CBF-E962-C9ED-DAC2-B9535B6181DA}"/>
          </ac:spMkLst>
        </pc:spChg>
        <pc:spChg chg="del">
          <ac:chgData name="Yoel Kortick" userId="167978f5-7f40-4909-85d5-d4149554ad4e" providerId="ADAL" clId="{EB5CFF90-8C79-42E4-9A23-2D3FA11D4D76}" dt="2023-07-02T11:46:14.904" v="7456" actId="478"/>
          <ac:spMkLst>
            <pc:docMk/>
            <pc:sldMk cId="472745163" sldId="1941"/>
            <ac:spMk id="11" creationId="{BE204E66-E0EB-4036-B3E6-E0F27F2A6242}"/>
          </ac:spMkLst>
        </pc:spChg>
        <pc:spChg chg="del">
          <ac:chgData name="Yoel Kortick" userId="167978f5-7f40-4909-85d5-d4149554ad4e" providerId="ADAL" clId="{EB5CFF90-8C79-42E4-9A23-2D3FA11D4D76}" dt="2023-07-02T11:46:17.789" v="7459" actId="478"/>
          <ac:spMkLst>
            <pc:docMk/>
            <pc:sldMk cId="472745163" sldId="1941"/>
            <ac:spMk id="13" creationId="{FA2C2441-8C3A-B971-B85F-02916E5F104D}"/>
          </ac:spMkLst>
        </pc:spChg>
        <pc:picChg chg="add mod ord">
          <ac:chgData name="Yoel Kortick" userId="167978f5-7f40-4909-85d5-d4149554ad4e" providerId="ADAL" clId="{EB5CFF90-8C79-42E4-9A23-2D3FA11D4D76}" dt="2023-07-02T11:46:09.910" v="7454" actId="167"/>
          <ac:picMkLst>
            <pc:docMk/>
            <pc:sldMk cId="472745163" sldId="1941"/>
            <ac:picMk id="4" creationId="{31C92658-C702-99CF-F3DE-7328DACA5ABA}"/>
          </ac:picMkLst>
        </pc:picChg>
        <pc:picChg chg="del">
          <ac:chgData name="Yoel Kortick" userId="167978f5-7f40-4909-85d5-d4149554ad4e" providerId="ADAL" clId="{EB5CFF90-8C79-42E4-9A23-2D3FA11D4D76}" dt="2023-07-02T11:46:02.693" v="7442" actId="478"/>
          <ac:picMkLst>
            <pc:docMk/>
            <pc:sldMk cId="472745163" sldId="1941"/>
            <ac:picMk id="8" creationId="{44F95248-39AA-460D-44E5-1CB42018D244}"/>
          </ac:picMkLst>
        </pc:picChg>
        <pc:picChg chg="del">
          <ac:chgData name="Yoel Kortick" userId="167978f5-7f40-4909-85d5-d4149554ad4e" providerId="ADAL" clId="{EB5CFF90-8C79-42E4-9A23-2D3FA11D4D76}" dt="2023-07-02T11:46:16.471" v="7458" actId="478"/>
          <ac:picMkLst>
            <pc:docMk/>
            <pc:sldMk cId="472745163" sldId="1941"/>
            <ac:picMk id="12" creationId="{C563A22F-81ED-F100-B78D-DD54C5F749B0}"/>
          </ac:picMkLst>
        </pc:picChg>
      </pc:sldChg>
      <pc:sldChg chg="addSp delSp modSp add mod">
        <pc:chgData name="Yoel Kortick" userId="167978f5-7f40-4909-85d5-d4149554ad4e" providerId="ADAL" clId="{EB5CFF90-8C79-42E4-9A23-2D3FA11D4D76}" dt="2023-07-04T11:16:15.267" v="12767"/>
        <pc:sldMkLst>
          <pc:docMk/>
          <pc:sldMk cId="3805672309" sldId="1942"/>
        </pc:sldMkLst>
        <pc:spChg chg="add del mod">
          <ac:chgData name="Yoel Kortick" userId="167978f5-7f40-4909-85d5-d4149554ad4e" providerId="ADAL" clId="{EB5CFF90-8C79-42E4-9A23-2D3FA11D4D76}" dt="2023-07-02T11:48:34.890" v="7586" actId="478"/>
          <ac:spMkLst>
            <pc:docMk/>
            <pc:sldMk cId="3805672309" sldId="1942"/>
            <ac:spMk id="4" creationId="{20FD31B7-EDF8-70A1-E819-086B91F7B54B}"/>
          </ac:spMkLst>
        </pc:spChg>
        <pc:spChg chg="del">
          <ac:chgData name="Yoel Kortick" userId="167978f5-7f40-4909-85d5-d4149554ad4e" providerId="ADAL" clId="{EB5CFF90-8C79-42E4-9A23-2D3FA11D4D76}" dt="2023-07-02T11:48:32.754" v="7585" actId="478"/>
          <ac:spMkLst>
            <pc:docMk/>
            <pc:sldMk cId="3805672309" sldId="1942"/>
            <ac:spMk id="6" creationId="{A71215A1-7835-4033-9657-BEA33A271663}"/>
          </ac:spMkLst>
        </pc:spChg>
        <pc:spChg chg="mod">
          <ac:chgData name="Yoel Kortick" userId="167978f5-7f40-4909-85d5-d4149554ad4e" providerId="ADAL" clId="{EB5CFF90-8C79-42E4-9A23-2D3FA11D4D76}" dt="2023-07-04T11:16:15.267" v="12767"/>
          <ac:spMkLst>
            <pc:docMk/>
            <pc:sldMk cId="3805672309" sldId="1942"/>
            <ac:spMk id="8" creationId="{F2624AB1-90EC-BD70-274F-3A12D4F6CAEE}"/>
          </ac:spMkLst>
        </pc:spChg>
        <pc:spChg chg="mod">
          <ac:chgData name="Yoel Kortick" userId="167978f5-7f40-4909-85d5-d4149554ad4e" providerId="ADAL" clId="{EB5CFF90-8C79-42E4-9A23-2D3FA11D4D76}" dt="2023-07-04T11:16:15.267" v="12767"/>
          <ac:spMkLst>
            <pc:docMk/>
            <pc:sldMk cId="3805672309" sldId="1942"/>
            <ac:spMk id="10" creationId="{941C3CD9-2956-A2E0-D99C-C3EF0B04D10A}"/>
          </ac:spMkLst>
        </pc:spChg>
        <pc:spChg chg="mod">
          <ac:chgData name="Yoel Kortick" userId="167978f5-7f40-4909-85d5-d4149554ad4e" providerId="ADAL" clId="{EB5CFF90-8C79-42E4-9A23-2D3FA11D4D76}" dt="2023-07-04T11:16:15.267" v="12767"/>
          <ac:spMkLst>
            <pc:docMk/>
            <pc:sldMk cId="3805672309" sldId="1942"/>
            <ac:spMk id="13" creationId="{1B6A3A8E-981A-96A3-9B15-B838F2F27A52}"/>
          </ac:spMkLst>
        </pc:spChg>
        <pc:spChg chg="mod">
          <ac:chgData name="Yoel Kortick" userId="167978f5-7f40-4909-85d5-d4149554ad4e" providerId="ADAL" clId="{EB5CFF90-8C79-42E4-9A23-2D3FA11D4D76}" dt="2023-07-04T11:16:15.267" v="12767"/>
          <ac:spMkLst>
            <pc:docMk/>
            <pc:sldMk cId="3805672309" sldId="1942"/>
            <ac:spMk id="14" creationId="{B79EF9AD-8E05-24C9-1EE6-39C835B38FBC}"/>
          </ac:spMkLst>
        </pc:spChg>
        <pc:picChg chg="mod">
          <ac:chgData name="Yoel Kortick" userId="167978f5-7f40-4909-85d5-d4149554ad4e" providerId="ADAL" clId="{EB5CFF90-8C79-42E4-9A23-2D3FA11D4D76}" dt="2023-07-02T11:48:40.854" v="7607" actId="1037"/>
          <ac:picMkLst>
            <pc:docMk/>
            <pc:sldMk cId="3805672309" sldId="1942"/>
            <ac:picMk id="7" creationId="{3A4BCAEC-0691-FD2A-455F-7D5ADFA32E1F}"/>
          </ac:picMkLst>
        </pc:picChg>
        <pc:cxnChg chg="mod">
          <ac:chgData name="Yoel Kortick" userId="167978f5-7f40-4909-85d5-d4149554ad4e" providerId="ADAL" clId="{EB5CFF90-8C79-42E4-9A23-2D3FA11D4D76}" dt="2023-07-02T11:48:40.854" v="7607" actId="1037"/>
          <ac:cxnSpMkLst>
            <pc:docMk/>
            <pc:sldMk cId="3805672309" sldId="1942"/>
            <ac:cxnSpMk id="9" creationId="{4BEF8FBB-2EED-FBB7-4C1D-7A9C98412FE4}"/>
          </ac:cxnSpMkLst>
        </pc:cxnChg>
        <pc:cxnChg chg="mod">
          <ac:chgData name="Yoel Kortick" userId="167978f5-7f40-4909-85d5-d4149554ad4e" providerId="ADAL" clId="{EB5CFF90-8C79-42E4-9A23-2D3FA11D4D76}" dt="2023-07-02T11:48:40.854" v="7607" actId="1037"/>
          <ac:cxnSpMkLst>
            <pc:docMk/>
            <pc:sldMk cId="3805672309" sldId="1942"/>
            <ac:cxnSpMk id="11" creationId="{8F814C43-24D9-0DCD-4F5F-C33161EBDD0E}"/>
          </ac:cxnSpMkLst>
        </pc:cxnChg>
        <pc:cxnChg chg="mod">
          <ac:chgData name="Yoel Kortick" userId="167978f5-7f40-4909-85d5-d4149554ad4e" providerId="ADAL" clId="{EB5CFF90-8C79-42E4-9A23-2D3FA11D4D76}" dt="2023-07-02T11:48:40.854" v="7607" actId="1037"/>
          <ac:cxnSpMkLst>
            <pc:docMk/>
            <pc:sldMk cId="3805672309" sldId="1942"/>
            <ac:cxnSpMk id="15" creationId="{DA4DED8D-69F4-CFE0-85AF-C7C21833FCCA}"/>
          </ac:cxnSpMkLst>
        </pc:cxnChg>
        <pc:cxnChg chg="mod">
          <ac:chgData name="Yoel Kortick" userId="167978f5-7f40-4909-85d5-d4149554ad4e" providerId="ADAL" clId="{EB5CFF90-8C79-42E4-9A23-2D3FA11D4D76}" dt="2023-07-02T11:48:40.854" v="7607" actId="1037"/>
          <ac:cxnSpMkLst>
            <pc:docMk/>
            <pc:sldMk cId="3805672309" sldId="1942"/>
            <ac:cxnSpMk id="16" creationId="{0D535573-0099-387C-308A-9661C5F65064}"/>
          </ac:cxnSpMkLst>
        </pc:cxnChg>
      </pc:sldChg>
      <pc:sldChg chg="addSp delSp modSp add mod">
        <pc:chgData name="Yoel Kortick" userId="167978f5-7f40-4909-85d5-d4149554ad4e" providerId="ADAL" clId="{EB5CFF90-8C79-42E4-9A23-2D3FA11D4D76}" dt="2023-07-02T12:36:21.212" v="7897" actId="208"/>
        <pc:sldMkLst>
          <pc:docMk/>
          <pc:sldMk cId="1972707708" sldId="1943"/>
        </pc:sldMkLst>
        <pc:spChg chg="del">
          <ac:chgData name="Yoel Kortick" userId="167978f5-7f40-4909-85d5-d4149554ad4e" providerId="ADAL" clId="{EB5CFF90-8C79-42E4-9A23-2D3FA11D4D76}" dt="2023-07-02T12:30:35.678" v="7819" actId="478"/>
          <ac:spMkLst>
            <pc:docMk/>
            <pc:sldMk cId="1972707708" sldId="1943"/>
            <ac:spMk id="4" creationId="{9085B7CA-33AB-4DA6-90FB-979217770C2A}"/>
          </ac:spMkLst>
        </pc:spChg>
        <pc:spChg chg="add del mod">
          <ac:chgData name="Yoel Kortick" userId="167978f5-7f40-4909-85d5-d4149554ad4e" providerId="ADAL" clId="{EB5CFF90-8C79-42E4-9A23-2D3FA11D4D76}" dt="2023-07-02T12:30:39.146" v="7821" actId="478"/>
          <ac:spMkLst>
            <pc:docMk/>
            <pc:sldMk cId="1972707708" sldId="1943"/>
            <ac:spMk id="6" creationId="{81159873-B391-5570-41E3-7982D873954E}"/>
          </ac:spMkLst>
        </pc:spChg>
        <pc:spChg chg="add">
          <ac:chgData name="Yoel Kortick" userId="167978f5-7f40-4909-85d5-d4149554ad4e" providerId="ADAL" clId="{EB5CFF90-8C79-42E4-9A23-2D3FA11D4D76}" dt="2023-07-02T12:30:57.186" v="7827" actId="11529"/>
          <ac:spMkLst>
            <pc:docMk/>
            <pc:sldMk cId="1972707708" sldId="1943"/>
            <ac:spMk id="9" creationId="{79183975-B118-8D46-8E1B-1D07B1F155C9}"/>
          </ac:spMkLst>
        </pc:spChg>
        <pc:spChg chg="del mod">
          <ac:chgData name="Yoel Kortick" userId="167978f5-7f40-4909-85d5-d4149554ad4e" providerId="ADAL" clId="{EB5CFF90-8C79-42E4-9A23-2D3FA11D4D76}" dt="2023-07-02T12:30:37.899" v="7820" actId="478"/>
          <ac:spMkLst>
            <pc:docMk/>
            <pc:sldMk cId="1972707708" sldId="1943"/>
            <ac:spMk id="10" creationId="{98DA69F3-4FE6-4BEF-9E77-BC31ED2179FE}"/>
          </ac:spMkLst>
        </pc:spChg>
        <pc:spChg chg="mod">
          <ac:chgData name="Yoel Kortick" userId="167978f5-7f40-4909-85d5-d4149554ad4e" providerId="ADAL" clId="{EB5CFF90-8C79-42E4-9A23-2D3FA11D4D76}" dt="2023-07-02T12:31:29.546" v="7842" actId="1035"/>
          <ac:spMkLst>
            <pc:docMk/>
            <pc:sldMk cId="1972707708" sldId="1943"/>
            <ac:spMk id="11" creationId="{CCD72E07-1F10-4D98-B9AB-34B62821AE28}"/>
          </ac:spMkLst>
        </pc:spChg>
        <pc:spChg chg="mod">
          <ac:chgData name="Yoel Kortick" userId="167978f5-7f40-4909-85d5-d4149554ad4e" providerId="ADAL" clId="{EB5CFF90-8C79-42E4-9A23-2D3FA11D4D76}" dt="2023-07-02T12:35:57.126" v="7880" actId="1036"/>
          <ac:spMkLst>
            <pc:docMk/>
            <pc:sldMk cId="1972707708" sldId="1943"/>
            <ac:spMk id="12" creationId="{29A19D03-0EAB-433C-80A0-344AA69AEB18}"/>
          </ac:spMkLst>
        </pc:spChg>
        <pc:spChg chg="del">
          <ac:chgData name="Yoel Kortick" userId="167978f5-7f40-4909-85d5-d4149554ad4e" providerId="ADAL" clId="{EB5CFF90-8C79-42E4-9A23-2D3FA11D4D76}" dt="2023-07-02T12:36:15.382" v="7896" actId="478"/>
          <ac:spMkLst>
            <pc:docMk/>
            <pc:sldMk cId="1972707708" sldId="1943"/>
            <ac:spMk id="13" creationId="{4E778F6D-CA32-447A-9F7D-F9CDE21936E7}"/>
          </ac:spMkLst>
        </pc:spChg>
        <pc:spChg chg="mod">
          <ac:chgData name="Yoel Kortick" userId="167978f5-7f40-4909-85d5-d4149554ad4e" providerId="ADAL" clId="{EB5CFF90-8C79-42E4-9A23-2D3FA11D4D76}" dt="2023-07-02T12:31:34.450" v="7843" actId="207"/>
          <ac:spMkLst>
            <pc:docMk/>
            <pc:sldMk cId="1972707708" sldId="1943"/>
            <ac:spMk id="14" creationId="{7F6B719A-8116-4C17-A574-2C59F0486429}"/>
          </ac:spMkLst>
        </pc:spChg>
        <pc:spChg chg="mod">
          <ac:chgData name="Yoel Kortick" userId="167978f5-7f40-4909-85d5-d4149554ad4e" providerId="ADAL" clId="{EB5CFF90-8C79-42E4-9A23-2D3FA11D4D76}" dt="2023-07-02T12:35:43.132" v="7877" actId="207"/>
          <ac:spMkLst>
            <pc:docMk/>
            <pc:sldMk cId="1972707708" sldId="1943"/>
            <ac:spMk id="17" creationId="{C3E30D99-ADE1-45A3-A012-40D4B3801D41}"/>
          </ac:spMkLst>
        </pc:spChg>
        <pc:spChg chg="mod">
          <ac:chgData name="Yoel Kortick" userId="167978f5-7f40-4909-85d5-d4149554ad4e" providerId="ADAL" clId="{EB5CFF90-8C79-42E4-9A23-2D3FA11D4D76}" dt="2023-07-02T12:36:13.229" v="7895" actId="207"/>
          <ac:spMkLst>
            <pc:docMk/>
            <pc:sldMk cId="1972707708" sldId="1943"/>
            <ac:spMk id="19" creationId="{B033EACE-E8B2-43EB-BA10-A0CBD25D66DB}"/>
          </ac:spMkLst>
        </pc:spChg>
        <pc:spChg chg="add mod">
          <ac:chgData name="Yoel Kortick" userId="167978f5-7f40-4909-85d5-d4149554ad4e" providerId="ADAL" clId="{EB5CFF90-8C79-42E4-9A23-2D3FA11D4D76}" dt="2023-07-02T12:36:06.166" v="7893" actId="1036"/>
          <ac:spMkLst>
            <pc:docMk/>
            <pc:sldMk cId="1972707708" sldId="1943"/>
            <ac:spMk id="21" creationId="{A35C4E98-3344-ECE6-1E76-9D1997ED16CE}"/>
          </ac:spMkLst>
        </pc:spChg>
        <pc:picChg chg="add mod ord">
          <ac:chgData name="Yoel Kortick" userId="167978f5-7f40-4909-85d5-d4149554ad4e" providerId="ADAL" clId="{EB5CFF90-8C79-42E4-9A23-2D3FA11D4D76}" dt="2023-07-02T12:36:21.212" v="7897" actId="208"/>
          <ac:picMkLst>
            <pc:docMk/>
            <pc:sldMk cId="1972707708" sldId="1943"/>
            <ac:picMk id="8" creationId="{499B74D0-6AC9-4A79-4173-1BC83FB291FB}"/>
          </ac:picMkLst>
        </pc:picChg>
        <pc:cxnChg chg="mod">
          <ac:chgData name="Yoel Kortick" userId="167978f5-7f40-4909-85d5-d4149554ad4e" providerId="ADAL" clId="{EB5CFF90-8C79-42E4-9A23-2D3FA11D4D76}" dt="2023-07-02T12:31:29.546" v="7842" actId="1035"/>
          <ac:cxnSpMkLst>
            <pc:docMk/>
            <pc:sldMk cId="1972707708" sldId="1943"/>
            <ac:cxnSpMk id="16" creationId="{8E2CC69F-9C32-4F62-B53F-FB2AFF38A43D}"/>
          </ac:cxnSpMkLst>
        </pc:cxnChg>
        <pc:cxnChg chg="mod">
          <ac:chgData name="Yoel Kortick" userId="167978f5-7f40-4909-85d5-d4149554ad4e" providerId="ADAL" clId="{EB5CFF90-8C79-42E4-9A23-2D3FA11D4D76}" dt="2023-07-02T12:35:39.008" v="7875" actId="14100"/>
          <ac:cxnSpMkLst>
            <pc:docMk/>
            <pc:sldMk cId="1972707708" sldId="1943"/>
            <ac:cxnSpMk id="18" creationId="{8F108DDF-7977-4089-B972-DE00C75C88F5}"/>
          </ac:cxnSpMkLst>
        </pc:cxnChg>
        <pc:cxnChg chg="mod">
          <ac:chgData name="Yoel Kortick" userId="167978f5-7f40-4909-85d5-d4149554ad4e" providerId="ADAL" clId="{EB5CFF90-8C79-42E4-9A23-2D3FA11D4D76}" dt="2023-07-02T12:36:10.673" v="7894" actId="14100"/>
          <ac:cxnSpMkLst>
            <pc:docMk/>
            <pc:sldMk cId="1972707708" sldId="1943"/>
            <ac:cxnSpMk id="20" creationId="{22FE098B-3E7F-4EBB-AE29-DFF994569AAE}"/>
          </ac:cxnSpMkLst>
        </pc:cxnChg>
      </pc:sldChg>
      <pc:sldChg chg="modSp add mod">
        <pc:chgData name="Yoel Kortick" userId="167978f5-7f40-4909-85d5-d4149554ad4e" providerId="ADAL" clId="{EB5CFF90-8C79-42E4-9A23-2D3FA11D4D76}" dt="2023-07-03T10:41:18.309" v="10113"/>
        <pc:sldMkLst>
          <pc:docMk/>
          <pc:sldMk cId="1904487054" sldId="1944"/>
        </pc:sldMkLst>
        <pc:spChg chg="mod">
          <ac:chgData name="Yoel Kortick" userId="167978f5-7f40-4909-85d5-d4149554ad4e" providerId="ADAL" clId="{EB5CFF90-8C79-42E4-9A23-2D3FA11D4D76}" dt="2023-07-03T10:41:18.309" v="10113"/>
          <ac:spMkLst>
            <pc:docMk/>
            <pc:sldMk cId="1904487054" sldId="1944"/>
            <ac:spMk id="3" creationId="{440E2C51-CB70-4EE1-8E6B-DADCB74DEC44}"/>
          </ac:spMkLst>
        </pc:spChg>
      </pc:sldChg>
      <pc:sldChg chg="add del">
        <pc:chgData name="Yoel Kortick" userId="167978f5-7f40-4909-85d5-d4149554ad4e" providerId="ADAL" clId="{EB5CFF90-8C79-42E4-9A23-2D3FA11D4D76}" dt="2023-07-02T12:36:35.771" v="7898" actId="47"/>
        <pc:sldMkLst>
          <pc:docMk/>
          <pc:sldMk cId="3383758911" sldId="1944"/>
        </pc:sldMkLst>
      </pc:sldChg>
      <pc:sldChg chg="delSp modSp add mod">
        <pc:chgData name="Yoel Kortick" userId="167978f5-7f40-4909-85d5-d4149554ad4e" providerId="ADAL" clId="{EB5CFF90-8C79-42E4-9A23-2D3FA11D4D76}" dt="2023-07-03T10:41:18.309" v="10113"/>
        <pc:sldMkLst>
          <pc:docMk/>
          <pc:sldMk cId="3378127230" sldId="1945"/>
        </pc:sldMkLst>
        <pc:spChg chg="mod">
          <ac:chgData name="Yoel Kortick" userId="167978f5-7f40-4909-85d5-d4149554ad4e" providerId="ADAL" clId="{EB5CFF90-8C79-42E4-9A23-2D3FA11D4D76}" dt="2023-07-03T10:41:18.309" v="10113"/>
          <ac:spMkLst>
            <pc:docMk/>
            <pc:sldMk cId="3378127230" sldId="1945"/>
            <ac:spMk id="5" creationId="{E8A1DDA2-AC00-41D8-9746-AC602EB1E40A}"/>
          </ac:spMkLst>
        </pc:spChg>
        <pc:spChg chg="mod">
          <ac:chgData name="Yoel Kortick" userId="167978f5-7f40-4909-85d5-d4149554ad4e" providerId="ADAL" clId="{EB5CFF90-8C79-42E4-9A23-2D3FA11D4D76}" dt="2023-07-02T14:11:49.985" v="10005" actId="33524"/>
          <ac:spMkLst>
            <pc:docMk/>
            <pc:sldMk cId="3378127230" sldId="1945"/>
            <ac:spMk id="6" creationId="{A71215A1-7835-4033-9657-BEA33A271663}"/>
          </ac:spMkLst>
        </pc:spChg>
        <pc:spChg chg="del">
          <ac:chgData name="Yoel Kortick" userId="167978f5-7f40-4909-85d5-d4149554ad4e" providerId="ADAL" clId="{EB5CFF90-8C79-42E4-9A23-2D3FA11D4D76}" dt="2023-07-02T13:23:51.064" v="8127" actId="478"/>
          <ac:spMkLst>
            <pc:docMk/>
            <pc:sldMk cId="3378127230" sldId="1945"/>
            <ac:spMk id="7" creationId="{0759F23A-9E41-4CD8-81AE-31BA6D2CEA2A}"/>
          </ac:spMkLst>
        </pc:spChg>
        <pc:spChg chg="del">
          <ac:chgData name="Yoel Kortick" userId="167978f5-7f40-4909-85d5-d4149554ad4e" providerId="ADAL" clId="{EB5CFF90-8C79-42E4-9A23-2D3FA11D4D76}" dt="2023-07-02T13:23:45.753" v="8125" actId="478"/>
          <ac:spMkLst>
            <pc:docMk/>
            <pc:sldMk cId="3378127230" sldId="1945"/>
            <ac:spMk id="8" creationId="{91795C01-87F8-3FCF-B9DF-BA055856D4B3}"/>
          </ac:spMkLst>
        </pc:spChg>
        <pc:picChg chg="del">
          <ac:chgData name="Yoel Kortick" userId="167978f5-7f40-4909-85d5-d4149554ad4e" providerId="ADAL" clId="{EB5CFF90-8C79-42E4-9A23-2D3FA11D4D76}" dt="2023-07-02T13:23:49.608" v="8126" actId="478"/>
          <ac:picMkLst>
            <pc:docMk/>
            <pc:sldMk cId="3378127230" sldId="1945"/>
            <ac:picMk id="4" creationId="{1D984724-E283-4A5B-BF57-774170CDBF8C}"/>
          </ac:picMkLst>
        </pc:picChg>
      </pc:sldChg>
      <pc:sldChg chg="addSp modSp add mod">
        <pc:chgData name="Yoel Kortick" userId="167978f5-7f40-4909-85d5-d4149554ad4e" providerId="ADAL" clId="{EB5CFF90-8C79-42E4-9A23-2D3FA11D4D76}" dt="2023-07-04T11:16:15.267" v="12767"/>
        <pc:sldMkLst>
          <pc:docMk/>
          <pc:sldMk cId="3944973780" sldId="1946"/>
        </pc:sldMkLst>
        <pc:spChg chg="mod">
          <ac:chgData name="Yoel Kortick" userId="167978f5-7f40-4909-85d5-d4149554ad4e" providerId="ADAL" clId="{EB5CFF90-8C79-42E4-9A23-2D3FA11D4D76}" dt="2023-07-03T10:41:18.309" v="10113"/>
          <ac:spMkLst>
            <pc:docMk/>
            <pc:sldMk cId="3944973780" sldId="1946"/>
            <ac:spMk id="5" creationId="{E8A1DDA2-AC00-41D8-9746-AC602EB1E40A}"/>
          </ac:spMkLst>
        </pc:spChg>
        <pc:spChg chg="mod">
          <ac:chgData name="Yoel Kortick" userId="167978f5-7f40-4909-85d5-d4149554ad4e" providerId="ADAL" clId="{EB5CFF90-8C79-42E4-9A23-2D3FA11D4D76}" dt="2023-07-02T13:29:30.006" v="8570" actId="27636"/>
          <ac:spMkLst>
            <pc:docMk/>
            <pc:sldMk cId="3944973780" sldId="1946"/>
            <ac:spMk id="6" creationId="{A71215A1-7835-4033-9657-BEA33A271663}"/>
          </ac:spMkLst>
        </pc:spChg>
        <pc:spChg chg="add">
          <ac:chgData name="Yoel Kortick" userId="167978f5-7f40-4909-85d5-d4149554ad4e" providerId="ADAL" clId="{EB5CFF90-8C79-42E4-9A23-2D3FA11D4D76}" dt="2023-07-02T13:29:43.855" v="8573" actId="11529"/>
          <ac:spMkLst>
            <pc:docMk/>
            <pc:sldMk cId="3944973780" sldId="1946"/>
            <ac:spMk id="7" creationId="{5B278F19-9FBA-51E8-AA04-4D984BDA4033}"/>
          </ac:spMkLst>
        </pc:spChg>
        <pc:spChg chg="add mod">
          <ac:chgData name="Yoel Kortick" userId="167978f5-7f40-4909-85d5-d4149554ad4e" providerId="ADAL" clId="{EB5CFF90-8C79-42E4-9A23-2D3FA11D4D76}" dt="2023-07-02T13:29:51.223" v="8598" actId="1037"/>
          <ac:spMkLst>
            <pc:docMk/>
            <pc:sldMk cId="3944973780" sldId="1946"/>
            <ac:spMk id="8" creationId="{586B8B4E-2AC3-7759-521F-1B39D378160E}"/>
          </ac:spMkLst>
        </pc:spChg>
        <pc:spChg chg="add mod">
          <ac:chgData name="Yoel Kortick" userId="167978f5-7f40-4909-85d5-d4149554ad4e" providerId="ADAL" clId="{EB5CFF90-8C79-42E4-9A23-2D3FA11D4D76}" dt="2023-07-02T13:30:01.385" v="8689" actId="1037"/>
          <ac:spMkLst>
            <pc:docMk/>
            <pc:sldMk cId="3944973780" sldId="1946"/>
            <ac:spMk id="9" creationId="{BCB0EF4A-002C-FB59-9CA8-9AD5706543B2}"/>
          </ac:spMkLst>
        </pc:spChg>
        <pc:spChg chg="add mod">
          <ac:chgData name="Yoel Kortick" userId="167978f5-7f40-4909-85d5-d4149554ad4e" providerId="ADAL" clId="{EB5CFF90-8C79-42E4-9A23-2D3FA11D4D76}" dt="2023-07-04T11:16:15.267" v="12767"/>
          <ac:spMkLst>
            <pc:docMk/>
            <pc:sldMk cId="3944973780" sldId="1946"/>
            <ac:spMk id="10" creationId="{9040F4DD-450D-C3E7-8DA3-FC1FBB314719}"/>
          </ac:spMkLst>
        </pc:spChg>
        <pc:spChg chg="add mod">
          <ac:chgData name="Yoel Kortick" userId="167978f5-7f40-4909-85d5-d4149554ad4e" providerId="ADAL" clId="{EB5CFF90-8C79-42E4-9A23-2D3FA11D4D76}" dt="2023-07-04T11:16:15.267" v="12767"/>
          <ac:spMkLst>
            <pc:docMk/>
            <pc:sldMk cId="3944973780" sldId="1946"/>
            <ac:spMk id="18" creationId="{F1A6CD5F-76C8-63BE-A215-492DB3928E9F}"/>
          </ac:spMkLst>
        </pc:spChg>
        <pc:spChg chg="add mod">
          <ac:chgData name="Yoel Kortick" userId="167978f5-7f40-4909-85d5-d4149554ad4e" providerId="ADAL" clId="{EB5CFF90-8C79-42E4-9A23-2D3FA11D4D76}" dt="2023-07-02T13:31:50.486" v="8821" actId="571"/>
          <ac:spMkLst>
            <pc:docMk/>
            <pc:sldMk cId="3944973780" sldId="1946"/>
            <ac:spMk id="25" creationId="{9EEE29C0-E642-117D-E6CE-852B884543E1}"/>
          </ac:spMkLst>
        </pc:spChg>
        <pc:picChg chg="add mod">
          <ac:chgData name="Yoel Kortick" userId="167978f5-7f40-4909-85d5-d4149554ad4e" providerId="ADAL" clId="{EB5CFF90-8C79-42E4-9A23-2D3FA11D4D76}" dt="2023-07-02T13:29:35.804" v="8572" actId="208"/>
          <ac:picMkLst>
            <pc:docMk/>
            <pc:sldMk cId="3944973780" sldId="1946"/>
            <ac:picMk id="4" creationId="{B267C1B3-288F-C67C-DF69-DB6A694A2701}"/>
          </ac:picMkLst>
        </pc:picChg>
        <pc:cxnChg chg="add mod">
          <ac:chgData name="Yoel Kortick" userId="167978f5-7f40-4909-85d5-d4149554ad4e" providerId="ADAL" clId="{EB5CFF90-8C79-42E4-9A23-2D3FA11D4D76}" dt="2023-07-02T13:30:46.295" v="8756" actId="208"/>
          <ac:cxnSpMkLst>
            <pc:docMk/>
            <pc:sldMk cId="3944973780" sldId="1946"/>
            <ac:cxnSpMk id="12" creationId="{2A3E06CA-3660-8966-98C9-79BB0D287CDC}"/>
          </ac:cxnSpMkLst>
        </pc:cxnChg>
        <pc:cxnChg chg="add mod">
          <ac:chgData name="Yoel Kortick" userId="167978f5-7f40-4909-85d5-d4149554ad4e" providerId="ADAL" clId="{EB5CFF90-8C79-42E4-9A23-2D3FA11D4D76}" dt="2023-07-02T13:30:54.405" v="8759" actId="14100"/>
          <ac:cxnSpMkLst>
            <pc:docMk/>
            <pc:sldMk cId="3944973780" sldId="1946"/>
            <ac:cxnSpMk id="13" creationId="{74D2D9FC-761F-4700-3E4D-FA2BDDE54FDE}"/>
          </ac:cxnSpMkLst>
        </pc:cxnChg>
        <pc:cxnChg chg="add mod">
          <ac:chgData name="Yoel Kortick" userId="167978f5-7f40-4909-85d5-d4149554ad4e" providerId="ADAL" clId="{EB5CFF90-8C79-42E4-9A23-2D3FA11D4D76}" dt="2023-07-02T13:30:59.583" v="8761" actId="14100"/>
          <ac:cxnSpMkLst>
            <pc:docMk/>
            <pc:sldMk cId="3944973780" sldId="1946"/>
            <ac:cxnSpMk id="16" creationId="{36ECC4F6-C291-99DB-FD75-97A7885B0468}"/>
          </ac:cxnSpMkLst>
        </pc:cxnChg>
        <pc:cxnChg chg="add mod">
          <ac:chgData name="Yoel Kortick" userId="167978f5-7f40-4909-85d5-d4149554ad4e" providerId="ADAL" clId="{EB5CFF90-8C79-42E4-9A23-2D3FA11D4D76}" dt="2023-07-02T13:31:34.181" v="8817" actId="14100"/>
          <ac:cxnSpMkLst>
            <pc:docMk/>
            <pc:sldMk cId="3944973780" sldId="1946"/>
            <ac:cxnSpMk id="19" creationId="{96359BF6-AF4A-F154-F143-09FC8A146E20}"/>
          </ac:cxnSpMkLst>
        </pc:cxnChg>
        <pc:cxnChg chg="add mod">
          <ac:chgData name="Yoel Kortick" userId="167978f5-7f40-4909-85d5-d4149554ad4e" providerId="ADAL" clId="{EB5CFF90-8C79-42E4-9A23-2D3FA11D4D76}" dt="2023-07-02T13:31:45.459" v="8820"/>
          <ac:cxnSpMkLst>
            <pc:docMk/>
            <pc:sldMk cId="3944973780" sldId="1946"/>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1029525772" sldId="1947"/>
        </pc:sldMkLst>
        <pc:spChg chg="mod">
          <ac:chgData name="Yoel Kortick" userId="167978f5-7f40-4909-85d5-d4149554ad4e" providerId="ADAL" clId="{EB5CFF90-8C79-42E4-9A23-2D3FA11D4D76}" dt="2023-07-03T10:41:18.309" v="10113"/>
          <ac:spMkLst>
            <pc:docMk/>
            <pc:sldMk cId="1029525772" sldId="1947"/>
            <ac:spMk id="5" creationId="{E8A1DDA2-AC00-41D8-9746-AC602EB1E40A}"/>
          </ac:spMkLst>
        </pc:spChg>
        <pc:spChg chg="mod">
          <ac:chgData name="Yoel Kortick" userId="167978f5-7f40-4909-85d5-d4149554ad4e" providerId="ADAL" clId="{EB5CFF90-8C79-42E4-9A23-2D3FA11D4D76}" dt="2023-07-04T11:16:15.267" v="12767"/>
          <ac:spMkLst>
            <pc:docMk/>
            <pc:sldMk cId="1029525772" sldId="1947"/>
            <ac:spMk id="6" creationId="{A71215A1-7835-4033-9657-BEA33A271663}"/>
          </ac:spMkLst>
        </pc:spChg>
        <pc:spChg chg="del">
          <ac:chgData name="Yoel Kortick" userId="167978f5-7f40-4909-85d5-d4149554ad4e" providerId="ADAL" clId="{EB5CFF90-8C79-42E4-9A23-2D3FA11D4D76}" dt="2023-07-02T13:33:18.929" v="8946" actId="478"/>
          <ac:spMkLst>
            <pc:docMk/>
            <pc:sldMk cId="1029525772" sldId="1947"/>
            <ac:spMk id="7" creationId="{5B278F19-9FBA-51E8-AA04-4D984BDA4033}"/>
          </ac:spMkLst>
        </pc:spChg>
        <pc:spChg chg="del">
          <ac:chgData name="Yoel Kortick" userId="167978f5-7f40-4909-85d5-d4149554ad4e" providerId="ADAL" clId="{EB5CFF90-8C79-42E4-9A23-2D3FA11D4D76}" dt="2023-07-02T13:33:18.148" v="8945" actId="478"/>
          <ac:spMkLst>
            <pc:docMk/>
            <pc:sldMk cId="1029525772" sldId="1947"/>
            <ac:spMk id="8" creationId="{586B8B4E-2AC3-7759-521F-1B39D378160E}"/>
          </ac:spMkLst>
        </pc:spChg>
        <pc:spChg chg="del">
          <ac:chgData name="Yoel Kortick" userId="167978f5-7f40-4909-85d5-d4149554ad4e" providerId="ADAL" clId="{EB5CFF90-8C79-42E4-9A23-2D3FA11D4D76}" dt="2023-07-02T13:33:14.941" v="8943" actId="478"/>
          <ac:spMkLst>
            <pc:docMk/>
            <pc:sldMk cId="1029525772" sldId="1947"/>
            <ac:spMk id="9" creationId="{BCB0EF4A-002C-FB59-9CA8-9AD5706543B2}"/>
          </ac:spMkLst>
        </pc:spChg>
        <pc:spChg chg="del mod">
          <ac:chgData name="Yoel Kortick" userId="167978f5-7f40-4909-85d5-d4149554ad4e" providerId="ADAL" clId="{EB5CFF90-8C79-42E4-9A23-2D3FA11D4D76}" dt="2023-07-02T13:43:22.116" v="9438" actId="478"/>
          <ac:spMkLst>
            <pc:docMk/>
            <pc:sldMk cId="1029525772" sldId="1947"/>
            <ac:spMk id="10" creationId="{9040F4DD-450D-C3E7-8DA3-FC1FBB314719}"/>
          </ac:spMkLst>
        </pc:spChg>
        <pc:spChg chg="mod">
          <ac:chgData name="Yoel Kortick" userId="167978f5-7f40-4909-85d5-d4149554ad4e" providerId="ADAL" clId="{EB5CFF90-8C79-42E4-9A23-2D3FA11D4D76}" dt="2023-07-04T11:16:15.267" v="12767"/>
          <ac:spMkLst>
            <pc:docMk/>
            <pc:sldMk cId="1029525772" sldId="1947"/>
            <ac:spMk id="18" creationId="{F1A6CD5F-76C8-63BE-A215-492DB3928E9F}"/>
          </ac:spMkLst>
        </pc:spChg>
        <pc:spChg chg="mod">
          <ac:chgData name="Yoel Kortick" userId="167978f5-7f40-4909-85d5-d4149554ad4e" providerId="ADAL" clId="{EB5CFF90-8C79-42E4-9A23-2D3FA11D4D76}" dt="2023-07-02T13:44:04.890" v="9584" actId="1035"/>
          <ac:spMkLst>
            <pc:docMk/>
            <pc:sldMk cId="1029525772" sldId="1947"/>
            <ac:spMk id="25" creationId="{9EEE29C0-E642-117D-E6CE-852B884543E1}"/>
          </ac:spMkLst>
        </pc:spChg>
        <pc:picChg chg="del">
          <ac:chgData name="Yoel Kortick" userId="167978f5-7f40-4909-85d5-d4149554ad4e" providerId="ADAL" clId="{EB5CFF90-8C79-42E4-9A23-2D3FA11D4D76}" dt="2023-07-02T13:32:34.796" v="8823" actId="478"/>
          <ac:picMkLst>
            <pc:docMk/>
            <pc:sldMk cId="1029525772" sldId="1947"/>
            <ac:picMk id="4" creationId="{B267C1B3-288F-C67C-DF69-DB6A694A2701}"/>
          </ac:picMkLst>
        </pc:picChg>
        <pc:picChg chg="add del mod ord">
          <ac:chgData name="Yoel Kortick" userId="167978f5-7f40-4909-85d5-d4149554ad4e" providerId="ADAL" clId="{EB5CFF90-8C79-42E4-9A23-2D3FA11D4D76}" dt="2023-07-02T13:43:20.677" v="9437" actId="478"/>
          <ac:picMkLst>
            <pc:docMk/>
            <pc:sldMk cId="1029525772" sldId="1947"/>
            <ac:picMk id="11" creationId="{92284ABF-A0EC-AF6F-A6E8-AD6388AAB73B}"/>
          </ac:picMkLst>
        </pc:picChg>
        <pc:picChg chg="add mod ord">
          <ac:chgData name="Yoel Kortick" userId="167978f5-7f40-4909-85d5-d4149554ad4e" providerId="ADAL" clId="{EB5CFF90-8C79-42E4-9A23-2D3FA11D4D76}" dt="2023-07-02T13:44:47.911" v="9659" actId="208"/>
          <ac:picMkLst>
            <pc:docMk/>
            <pc:sldMk cId="1029525772" sldId="1947"/>
            <ac:picMk id="21" creationId="{95DBF6D3-1DE0-54F1-ED76-E4A3B7B5994B}"/>
          </ac:picMkLst>
        </pc:picChg>
        <pc:cxnChg chg="del">
          <ac:chgData name="Yoel Kortick" userId="167978f5-7f40-4909-85d5-d4149554ad4e" providerId="ADAL" clId="{EB5CFF90-8C79-42E4-9A23-2D3FA11D4D76}" dt="2023-07-02T13:33:19.646" v="8947" actId="478"/>
          <ac:cxnSpMkLst>
            <pc:docMk/>
            <pc:sldMk cId="1029525772" sldId="1947"/>
            <ac:cxnSpMk id="12" creationId="{2A3E06CA-3660-8966-98C9-79BB0D287CDC}"/>
          </ac:cxnSpMkLst>
        </pc:cxnChg>
        <pc:cxnChg chg="del">
          <ac:chgData name="Yoel Kortick" userId="167978f5-7f40-4909-85d5-d4149554ad4e" providerId="ADAL" clId="{EB5CFF90-8C79-42E4-9A23-2D3FA11D4D76}" dt="2023-07-02T13:33:17.272" v="8944" actId="478"/>
          <ac:cxnSpMkLst>
            <pc:docMk/>
            <pc:sldMk cId="1029525772" sldId="1947"/>
            <ac:cxnSpMk id="13" creationId="{74D2D9FC-761F-4700-3E4D-FA2BDDE54FDE}"/>
          </ac:cxnSpMkLst>
        </pc:cxnChg>
        <pc:cxnChg chg="del mod">
          <ac:chgData name="Yoel Kortick" userId="167978f5-7f40-4909-85d5-d4149554ad4e" providerId="ADAL" clId="{EB5CFF90-8C79-42E4-9A23-2D3FA11D4D76}" dt="2023-07-02T13:43:23.330" v="9439" actId="478"/>
          <ac:cxnSpMkLst>
            <pc:docMk/>
            <pc:sldMk cId="1029525772" sldId="1947"/>
            <ac:cxnSpMk id="16" creationId="{36ECC4F6-C291-99DB-FD75-97A7885B0468}"/>
          </ac:cxnSpMkLst>
        </pc:cxnChg>
        <pc:cxnChg chg="del mod">
          <ac:chgData name="Yoel Kortick" userId="167978f5-7f40-4909-85d5-d4149554ad4e" providerId="ADAL" clId="{EB5CFF90-8C79-42E4-9A23-2D3FA11D4D76}" dt="2023-07-02T13:44:34.596" v="9654" actId="478"/>
          <ac:cxnSpMkLst>
            <pc:docMk/>
            <pc:sldMk cId="1029525772" sldId="1947"/>
            <ac:cxnSpMk id="19" creationId="{96359BF6-AF4A-F154-F143-09FC8A146E20}"/>
          </ac:cxnSpMkLst>
        </pc:cxnChg>
        <pc:cxnChg chg="del mod">
          <ac:chgData name="Yoel Kortick" userId="167978f5-7f40-4909-85d5-d4149554ad4e" providerId="ADAL" clId="{EB5CFF90-8C79-42E4-9A23-2D3FA11D4D76}" dt="2023-07-02T13:44:35.617" v="9655" actId="478"/>
          <ac:cxnSpMkLst>
            <pc:docMk/>
            <pc:sldMk cId="1029525772" sldId="1947"/>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801114568" sldId="1948"/>
        </pc:sldMkLst>
        <pc:spChg chg="mod">
          <ac:chgData name="Yoel Kortick" userId="167978f5-7f40-4909-85d5-d4149554ad4e" providerId="ADAL" clId="{EB5CFF90-8C79-42E4-9A23-2D3FA11D4D76}" dt="2023-07-03T10:41:18.309" v="10113"/>
          <ac:spMkLst>
            <pc:docMk/>
            <pc:sldMk cId="801114568" sldId="1948"/>
            <ac:spMk id="5" creationId="{E8A1DDA2-AC00-41D8-9746-AC602EB1E40A}"/>
          </ac:spMkLst>
        </pc:spChg>
        <pc:spChg chg="mod">
          <ac:chgData name="Yoel Kortick" userId="167978f5-7f40-4909-85d5-d4149554ad4e" providerId="ADAL" clId="{EB5CFF90-8C79-42E4-9A23-2D3FA11D4D76}" dt="2023-07-02T13:37:15.400" v="9023" actId="1035"/>
          <ac:spMkLst>
            <pc:docMk/>
            <pc:sldMk cId="801114568" sldId="1948"/>
            <ac:spMk id="6" creationId="{A71215A1-7835-4033-9657-BEA33A271663}"/>
          </ac:spMkLst>
        </pc:spChg>
        <pc:spChg chg="del">
          <ac:chgData name="Yoel Kortick" userId="167978f5-7f40-4909-85d5-d4149554ad4e" providerId="ADAL" clId="{EB5CFF90-8C79-42E4-9A23-2D3FA11D4D76}" dt="2023-07-02T13:35:44.853" v="8967" actId="478"/>
          <ac:spMkLst>
            <pc:docMk/>
            <pc:sldMk cId="801114568" sldId="1948"/>
            <ac:spMk id="10" creationId="{9040F4DD-450D-C3E7-8DA3-FC1FBB314719}"/>
          </ac:spMkLst>
        </pc:spChg>
        <pc:spChg chg="mod">
          <ac:chgData name="Yoel Kortick" userId="167978f5-7f40-4909-85d5-d4149554ad4e" providerId="ADAL" clId="{EB5CFF90-8C79-42E4-9A23-2D3FA11D4D76}" dt="2023-07-04T11:16:15.267" v="12767"/>
          <ac:spMkLst>
            <pc:docMk/>
            <pc:sldMk cId="801114568" sldId="1948"/>
            <ac:spMk id="18" creationId="{F1A6CD5F-76C8-63BE-A215-492DB3928E9F}"/>
          </ac:spMkLst>
        </pc:spChg>
        <pc:spChg chg="mod">
          <ac:chgData name="Yoel Kortick" userId="167978f5-7f40-4909-85d5-d4149554ad4e" providerId="ADAL" clId="{EB5CFF90-8C79-42E4-9A23-2D3FA11D4D76}" dt="2023-07-02T13:37:10.850" v="9019" actId="1036"/>
          <ac:spMkLst>
            <pc:docMk/>
            <pc:sldMk cId="801114568" sldId="1948"/>
            <ac:spMk id="25" creationId="{9EEE29C0-E642-117D-E6CE-852B884543E1}"/>
          </ac:spMkLst>
        </pc:spChg>
        <pc:picChg chg="add mod ord">
          <ac:chgData name="Yoel Kortick" userId="167978f5-7f40-4909-85d5-d4149554ad4e" providerId="ADAL" clId="{EB5CFF90-8C79-42E4-9A23-2D3FA11D4D76}" dt="2023-07-02T14:12:26.967" v="10006" actId="208"/>
          <ac:picMkLst>
            <pc:docMk/>
            <pc:sldMk cId="801114568" sldId="1948"/>
            <ac:picMk id="4" creationId="{F48B6767-F718-C755-D25C-BB9B171EF68E}"/>
          </ac:picMkLst>
        </pc:picChg>
        <pc:picChg chg="del">
          <ac:chgData name="Yoel Kortick" userId="167978f5-7f40-4909-85d5-d4149554ad4e" providerId="ADAL" clId="{EB5CFF90-8C79-42E4-9A23-2D3FA11D4D76}" dt="2023-07-02T13:35:40.114" v="8965" actId="478"/>
          <ac:picMkLst>
            <pc:docMk/>
            <pc:sldMk cId="801114568" sldId="1948"/>
            <ac:picMk id="11" creationId="{92284ABF-A0EC-AF6F-A6E8-AD6388AAB73B}"/>
          </ac:picMkLst>
        </pc:picChg>
        <pc:cxnChg chg="del">
          <ac:chgData name="Yoel Kortick" userId="167978f5-7f40-4909-85d5-d4149554ad4e" providerId="ADAL" clId="{EB5CFF90-8C79-42E4-9A23-2D3FA11D4D76}" dt="2023-07-02T13:35:49.075" v="8969" actId="478"/>
          <ac:cxnSpMkLst>
            <pc:docMk/>
            <pc:sldMk cId="801114568" sldId="1948"/>
            <ac:cxnSpMk id="16" creationId="{36ECC4F6-C291-99DB-FD75-97A7885B0468}"/>
          </ac:cxnSpMkLst>
        </pc:cxnChg>
        <pc:cxnChg chg="mod">
          <ac:chgData name="Yoel Kortick" userId="167978f5-7f40-4909-85d5-d4149554ad4e" providerId="ADAL" clId="{EB5CFF90-8C79-42E4-9A23-2D3FA11D4D76}" dt="2023-07-02T13:37:10.850" v="9019" actId="1036"/>
          <ac:cxnSpMkLst>
            <pc:docMk/>
            <pc:sldMk cId="801114568" sldId="1948"/>
            <ac:cxnSpMk id="19" creationId="{96359BF6-AF4A-F154-F143-09FC8A146E20}"/>
          </ac:cxnSpMkLst>
        </pc:cxnChg>
        <pc:cxnChg chg="del">
          <ac:chgData name="Yoel Kortick" userId="167978f5-7f40-4909-85d5-d4149554ad4e" providerId="ADAL" clId="{EB5CFF90-8C79-42E4-9A23-2D3FA11D4D76}" dt="2023-07-02T13:36:29.446" v="9015" actId="478"/>
          <ac:cxnSpMkLst>
            <pc:docMk/>
            <pc:sldMk cId="801114568" sldId="1948"/>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1202183497" sldId="1949"/>
        </pc:sldMkLst>
        <pc:spChg chg="mod">
          <ac:chgData name="Yoel Kortick" userId="167978f5-7f40-4909-85d5-d4149554ad4e" providerId="ADAL" clId="{EB5CFF90-8C79-42E4-9A23-2D3FA11D4D76}" dt="2023-07-03T10:41:18.309" v="10113"/>
          <ac:spMkLst>
            <pc:docMk/>
            <pc:sldMk cId="1202183497" sldId="1949"/>
            <ac:spMk id="5" creationId="{E8A1DDA2-AC00-41D8-9746-AC602EB1E40A}"/>
          </ac:spMkLst>
        </pc:spChg>
        <pc:spChg chg="mod">
          <ac:chgData name="Yoel Kortick" userId="167978f5-7f40-4909-85d5-d4149554ad4e" providerId="ADAL" clId="{EB5CFF90-8C79-42E4-9A23-2D3FA11D4D76}" dt="2023-07-04T11:16:15.267" v="12767"/>
          <ac:spMkLst>
            <pc:docMk/>
            <pc:sldMk cId="1202183497" sldId="1949"/>
            <ac:spMk id="6" creationId="{A71215A1-7835-4033-9657-BEA33A271663}"/>
          </ac:spMkLst>
        </pc:spChg>
        <pc:spChg chg="add">
          <ac:chgData name="Yoel Kortick" userId="167978f5-7f40-4909-85d5-d4149554ad4e" providerId="ADAL" clId="{EB5CFF90-8C79-42E4-9A23-2D3FA11D4D76}" dt="2023-07-02T13:38:16.190" v="9135" actId="11529"/>
          <ac:spMkLst>
            <pc:docMk/>
            <pc:sldMk cId="1202183497" sldId="1949"/>
            <ac:spMk id="8" creationId="{A7A07B10-FB2E-E731-1C7D-6E5D8B17DC4B}"/>
          </ac:spMkLst>
        </pc:spChg>
        <pc:spChg chg="del">
          <ac:chgData name="Yoel Kortick" userId="167978f5-7f40-4909-85d5-d4149554ad4e" providerId="ADAL" clId="{EB5CFF90-8C79-42E4-9A23-2D3FA11D4D76}" dt="2023-07-02T13:37:27.919" v="9025" actId="478"/>
          <ac:spMkLst>
            <pc:docMk/>
            <pc:sldMk cId="1202183497" sldId="1949"/>
            <ac:spMk id="18" creationId="{F1A6CD5F-76C8-63BE-A215-492DB3928E9F}"/>
          </ac:spMkLst>
        </pc:spChg>
        <pc:spChg chg="del">
          <ac:chgData name="Yoel Kortick" userId="167978f5-7f40-4909-85d5-d4149554ad4e" providerId="ADAL" clId="{EB5CFF90-8C79-42E4-9A23-2D3FA11D4D76}" dt="2023-07-02T13:37:27.919" v="9025" actId="478"/>
          <ac:spMkLst>
            <pc:docMk/>
            <pc:sldMk cId="1202183497" sldId="1949"/>
            <ac:spMk id="25" creationId="{9EEE29C0-E642-117D-E6CE-852B884543E1}"/>
          </ac:spMkLst>
        </pc:spChg>
        <pc:picChg chg="del">
          <ac:chgData name="Yoel Kortick" userId="167978f5-7f40-4909-85d5-d4149554ad4e" providerId="ADAL" clId="{EB5CFF90-8C79-42E4-9A23-2D3FA11D4D76}" dt="2023-07-02T13:37:27.919" v="9025" actId="478"/>
          <ac:picMkLst>
            <pc:docMk/>
            <pc:sldMk cId="1202183497" sldId="1949"/>
            <ac:picMk id="4" creationId="{F48B6767-F718-C755-D25C-BB9B171EF68E}"/>
          </ac:picMkLst>
        </pc:picChg>
        <pc:picChg chg="add mod">
          <ac:chgData name="Yoel Kortick" userId="167978f5-7f40-4909-85d5-d4149554ad4e" providerId="ADAL" clId="{EB5CFF90-8C79-42E4-9A23-2D3FA11D4D76}" dt="2023-07-02T13:37:46.856" v="9065" actId="1076"/>
          <ac:picMkLst>
            <pc:docMk/>
            <pc:sldMk cId="1202183497" sldId="1949"/>
            <ac:picMk id="7" creationId="{BAB7D4EB-1D3C-FB4A-74A8-65AC70594FC6}"/>
          </ac:picMkLst>
        </pc:picChg>
        <pc:cxnChg chg="del">
          <ac:chgData name="Yoel Kortick" userId="167978f5-7f40-4909-85d5-d4149554ad4e" providerId="ADAL" clId="{EB5CFF90-8C79-42E4-9A23-2D3FA11D4D76}" dt="2023-07-02T13:37:27.919" v="9025" actId="478"/>
          <ac:cxnSpMkLst>
            <pc:docMk/>
            <pc:sldMk cId="1202183497" sldId="1949"/>
            <ac:cxnSpMk id="19" creationId="{96359BF6-AF4A-F154-F143-09FC8A146E20}"/>
          </ac:cxnSpMkLst>
        </pc:cxnChg>
      </pc:sldChg>
      <pc:sldChg chg="addSp delSp modSp add mod">
        <pc:chgData name="Yoel Kortick" userId="167978f5-7f40-4909-85d5-d4149554ad4e" providerId="ADAL" clId="{EB5CFF90-8C79-42E4-9A23-2D3FA11D4D76}" dt="2023-07-03T10:41:18.309" v="10113"/>
        <pc:sldMkLst>
          <pc:docMk/>
          <pc:sldMk cId="4126742501" sldId="1950"/>
        </pc:sldMkLst>
        <pc:spChg chg="mod">
          <ac:chgData name="Yoel Kortick" userId="167978f5-7f40-4909-85d5-d4149554ad4e" providerId="ADAL" clId="{EB5CFF90-8C79-42E4-9A23-2D3FA11D4D76}" dt="2023-07-03T10:41:18.309" v="10113"/>
          <ac:spMkLst>
            <pc:docMk/>
            <pc:sldMk cId="4126742501" sldId="1950"/>
            <ac:spMk id="5" creationId="{E8A1DDA2-AC00-41D8-9746-AC602EB1E40A}"/>
          </ac:spMkLst>
        </pc:spChg>
        <pc:spChg chg="mod">
          <ac:chgData name="Yoel Kortick" userId="167978f5-7f40-4909-85d5-d4149554ad4e" providerId="ADAL" clId="{EB5CFF90-8C79-42E4-9A23-2D3FA11D4D76}" dt="2023-07-02T13:39:27.447" v="9233" actId="20577"/>
          <ac:spMkLst>
            <pc:docMk/>
            <pc:sldMk cId="4126742501" sldId="1950"/>
            <ac:spMk id="6" creationId="{A71215A1-7835-4033-9657-BEA33A271663}"/>
          </ac:spMkLst>
        </pc:spChg>
        <pc:spChg chg="add mod">
          <ac:chgData name="Yoel Kortick" userId="167978f5-7f40-4909-85d5-d4149554ad4e" providerId="ADAL" clId="{EB5CFF90-8C79-42E4-9A23-2D3FA11D4D76}" dt="2023-07-02T13:39:39.037" v="9241" actId="1035"/>
          <ac:spMkLst>
            <pc:docMk/>
            <pc:sldMk cId="4126742501" sldId="1950"/>
            <ac:spMk id="9" creationId="{F584CD6D-9A2C-030D-F541-200757FE8A11}"/>
          </ac:spMkLst>
        </pc:spChg>
        <pc:spChg chg="add">
          <ac:chgData name="Yoel Kortick" userId="167978f5-7f40-4909-85d5-d4149554ad4e" providerId="ADAL" clId="{EB5CFF90-8C79-42E4-9A23-2D3FA11D4D76}" dt="2023-07-02T13:39:43.624" v="9242" actId="11529"/>
          <ac:spMkLst>
            <pc:docMk/>
            <pc:sldMk cId="4126742501" sldId="1950"/>
            <ac:spMk id="10" creationId="{8B017C36-83E8-CF6F-1811-79298DBE712B}"/>
          </ac:spMkLst>
        </pc:spChg>
        <pc:picChg chg="add mod">
          <ac:chgData name="Yoel Kortick" userId="167978f5-7f40-4909-85d5-d4149554ad4e" providerId="ADAL" clId="{EB5CFF90-8C79-42E4-9A23-2D3FA11D4D76}" dt="2023-07-02T13:39:29.920" v="9234" actId="208"/>
          <ac:picMkLst>
            <pc:docMk/>
            <pc:sldMk cId="4126742501" sldId="1950"/>
            <ac:picMk id="4" creationId="{38E95F75-5097-A645-86D0-52875F5645FC}"/>
          </ac:picMkLst>
        </pc:picChg>
        <pc:picChg chg="del">
          <ac:chgData name="Yoel Kortick" userId="167978f5-7f40-4909-85d5-d4149554ad4e" providerId="ADAL" clId="{EB5CFF90-8C79-42E4-9A23-2D3FA11D4D76}" dt="2023-07-02T13:39:04.550" v="9137" actId="478"/>
          <ac:picMkLst>
            <pc:docMk/>
            <pc:sldMk cId="4126742501" sldId="1950"/>
            <ac:picMk id="7" creationId="{BAB7D4EB-1D3C-FB4A-74A8-65AC70594FC6}"/>
          </ac:picMkLst>
        </pc:picChg>
        <pc:picChg chg="add del">
          <ac:chgData name="Yoel Kortick" userId="167978f5-7f40-4909-85d5-d4149554ad4e" providerId="ADAL" clId="{EB5CFF90-8C79-42E4-9A23-2D3FA11D4D76}" dt="2023-07-02T13:40:16.825" v="9244" actId="22"/>
          <ac:picMkLst>
            <pc:docMk/>
            <pc:sldMk cId="4126742501" sldId="1950"/>
            <ac:picMk id="12" creationId="{17C98FF9-F717-8F26-8E48-F7B2B8043648}"/>
          </ac:picMkLst>
        </pc:picChg>
      </pc:sldChg>
      <pc:sldChg chg="addSp delSp modSp add mod">
        <pc:chgData name="Yoel Kortick" userId="167978f5-7f40-4909-85d5-d4149554ad4e" providerId="ADAL" clId="{EB5CFF90-8C79-42E4-9A23-2D3FA11D4D76}" dt="2023-07-04T11:16:15.267" v="12767"/>
        <pc:sldMkLst>
          <pc:docMk/>
          <pc:sldMk cId="3281766744" sldId="1951"/>
        </pc:sldMkLst>
        <pc:spChg chg="mod">
          <ac:chgData name="Yoel Kortick" userId="167978f5-7f40-4909-85d5-d4149554ad4e" providerId="ADAL" clId="{EB5CFF90-8C79-42E4-9A23-2D3FA11D4D76}" dt="2023-07-03T10:41:18.309" v="10113"/>
          <ac:spMkLst>
            <pc:docMk/>
            <pc:sldMk cId="3281766744" sldId="1951"/>
            <ac:spMk id="5" creationId="{E8A1DDA2-AC00-41D8-9746-AC602EB1E40A}"/>
          </ac:spMkLst>
        </pc:spChg>
        <pc:spChg chg="mod">
          <ac:chgData name="Yoel Kortick" userId="167978f5-7f40-4909-85d5-d4149554ad4e" providerId="ADAL" clId="{EB5CFF90-8C79-42E4-9A23-2D3FA11D4D76}" dt="2023-07-04T11:16:15.267" v="12767"/>
          <ac:spMkLst>
            <pc:docMk/>
            <pc:sldMk cId="3281766744" sldId="1951"/>
            <ac:spMk id="6" creationId="{A71215A1-7835-4033-9657-BEA33A271663}"/>
          </ac:spMkLst>
        </pc:spChg>
        <pc:spChg chg="mod">
          <ac:chgData name="Yoel Kortick" userId="167978f5-7f40-4909-85d5-d4149554ad4e" providerId="ADAL" clId="{EB5CFF90-8C79-42E4-9A23-2D3FA11D4D76}" dt="2023-07-02T13:41:25.986" v="9433" actId="14100"/>
          <ac:spMkLst>
            <pc:docMk/>
            <pc:sldMk cId="3281766744" sldId="1951"/>
            <ac:spMk id="8" creationId="{A7A07B10-FB2E-E731-1C7D-6E5D8B17DC4B}"/>
          </ac:spMkLst>
        </pc:spChg>
        <pc:spChg chg="del">
          <ac:chgData name="Yoel Kortick" userId="167978f5-7f40-4909-85d5-d4149554ad4e" providerId="ADAL" clId="{EB5CFF90-8C79-42E4-9A23-2D3FA11D4D76}" dt="2023-07-02T13:41:28.959" v="9434" actId="478"/>
          <ac:spMkLst>
            <pc:docMk/>
            <pc:sldMk cId="3281766744" sldId="1951"/>
            <ac:spMk id="9" creationId="{F584CD6D-9A2C-030D-F541-200757FE8A11}"/>
          </ac:spMkLst>
        </pc:spChg>
        <pc:spChg chg="del">
          <ac:chgData name="Yoel Kortick" userId="167978f5-7f40-4909-85d5-d4149554ad4e" providerId="ADAL" clId="{EB5CFF90-8C79-42E4-9A23-2D3FA11D4D76}" dt="2023-07-02T13:41:30.145" v="9435" actId="478"/>
          <ac:spMkLst>
            <pc:docMk/>
            <pc:sldMk cId="3281766744" sldId="1951"/>
            <ac:spMk id="10" creationId="{8B017C36-83E8-CF6F-1811-79298DBE712B}"/>
          </ac:spMkLst>
        </pc:spChg>
        <pc:picChg chg="del">
          <ac:chgData name="Yoel Kortick" userId="167978f5-7f40-4909-85d5-d4149554ad4e" providerId="ADAL" clId="{EB5CFF90-8C79-42E4-9A23-2D3FA11D4D76}" dt="2023-07-02T13:41:12.661" v="9421" actId="478"/>
          <ac:picMkLst>
            <pc:docMk/>
            <pc:sldMk cId="3281766744" sldId="1951"/>
            <ac:picMk id="4" creationId="{38E95F75-5097-A645-86D0-52875F5645FC}"/>
          </ac:picMkLst>
        </pc:picChg>
        <pc:picChg chg="add mod ord">
          <ac:chgData name="Yoel Kortick" userId="167978f5-7f40-4909-85d5-d4149554ad4e" providerId="ADAL" clId="{EB5CFF90-8C79-42E4-9A23-2D3FA11D4D76}" dt="2023-07-02T13:41:19.080" v="9431" actId="167"/>
          <ac:picMkLst>
            <pc:docMk/>
            <pc:sldMk cId="3281766744" sldId="1951"/>
            <ac:picMk id="7" creationId="{67478EAC-B022-C3B0-2DCB-C1F123FE4195}"/>
          </ac:picMkLst>
        </pc:picChg>
        <pc:cxnChg chg="add mod">
          <ac:chgData name="Yoel Kortick" userId="167978f5-7f40-4909-85d5-d4149554ad4e" providerId="ADAL" clId="{EB5CFF90-8C79-42E4-9A23-2D3FA11D4D76}" dt="2023-07-02T13:48:55.466" v="9755" actId="208"/>
          <ac:cxnSpMkLst>
            <pc:docMk/>
            <pc:sldMk cId="3281766744" sldId="1951"/>
            <ac:cxnSpMk id="12" creationId="{22371792-23ED-1345-62EE-E81D17D7E9CA}"/>
          </ac:cxnSpMkLst>
        </pc:cxnChg>
      </pc:sldChg>
      <pc:sldChg chg="modSp add mod">
        <pc:chgData name="Yoel Kortick" userId="167978f5-7f40-4909-85d5-d4149554ad4e" providerId="ADAL" clId="{EB5CFF90-8C79-42E4-9A23-2D3FA11D4D76}" dt="2023-07-04T11:16:15.267" v="12767"/>
        <pc:sldMkLst>
          <pc:docMk/>
          <pc:sldMk cId="1145693962" sldId="1952"/>
        </pc:sldMkLst>
        <pc:spChg chg="mod">
          <ac:chgData name="Yoel Kortick" userId="167978f5-7f40-4909-85d5-d4149554ad4e" providerId="ADAL" clId="{EB5CFF90-8C79-42E4-9A23-2D3FA11D4D76}" dt="2023-07-03T10:41:18.309" v="10113"/>
          <ac:spMkLst>
            <pc:docMk/>
            <pc:sldMk cId="1145693962" sldId="1952"/>
            <ac:spMk id="5" creationId="{E8A1DDA2-AC00-41D8-9746-AC602EB1E40A}"/>
          </ac:spMkLst>
        </pc:spChg>
        <pc:spChg chg="mod">
          <ac:chgData name="Yoel Kortick" userId="167978f5-7f40-4909-85d5-d4149554ad4e" providerId="ADAL" clId="{EB5CFF90-8C79-42E4-9A23-2D3FA11D4D76}" dt="2023-07-04T11:16:15.267" v="12767"/>
          <ac:spMkLst>
            <pc:docMk/>
            <pc:sldMk cId="1145693962" sldId="1952"/>
            <ac:spMk id="18" creationId="{F1A6CD5F-76C8-63BE-A215-492DB3928E9F}"/>
          </ac:spMkLst>
        </pc:spChg>
      </pc:sldChg>
      <pc:sldChg chg="addSp delSp modSp add mod">
        <pc:chgData name="Yoel Kortick" userId="167978f5-7f40-4909-85d5-d4149554ad4e" providerId="ADAL" clId="{EB5CFF90-8C79-42E4-9A23-2D3FA11D4D76}" dt="2023-07-04T11:16:15.267" v="12767"/>
        <pc:sldMkLst>
          <pc:docMk/>
          <pc:sldMk cId="3453237443" sldId="1953"/>
        </pc:sldMkLst>
        <pc:spChg chg="mod">
          <ac:chgData name="Yoel Kortick" userId="167978f5-7f40-4909-85d5-d4149554ad4e" providerId="ADAL" clId="{EB5CFF90-8C79-42E4-9A23-2D3FA11D4D76}" dt="2023-07-03T10:41:18.309" v="10113"/>
          <ac:spMkLst>
            <pc:docMk/>
            <pc:sldMk cId="3453237443" sldId="1953"/>
            <ac:spMk id="5" creationId="{E8A1DDA2-AC00-41D8-9746-AC602EB1E40A}"/>
          </ac:spMkLst>
        </pc:spChg>
        <pc:spChg chg="mod">
          <ac:chgData name="Yoel Kortick" userId="167978f5-7f40-4909-85d5-d4149554ad4e" providerId="ADAL" clId="{EB5CFF90-8C79-42E4-9A23-2D3FA11D4D76}" dt="2023-07-04T11:16:15.267" v="12767"/>
          <ac:spMkLst>
            <pc:docMk/>
            <pc:sldMk cId="3453237443" sldId="1953"/>
            <ac:spMk id="6" creationId="{A71215A1-7835-4033-9657-BEA33A271663}"/>
          </ac:spMkLst>
        </pc:spChg>
        <pc:spChg chg="add">
          <ac:chgData name="Yoel Kortick" userId="167978f5-7f40-4909-85d5-d4149554ad4e" providerId="ADAL" clId="{EB5CFF90-8C79-42E4-9A23-2D3FA11D4D76}" dt="2023-07-02T13:47:53.951" v="9747" actId="11529"/>
          <ac:spMkLst>
            <pc:docMk/>
            <pc:sldMk cId="3453237443" sldId="1953"/>
            <ac:spMk id="7" creationId="{AE884B05-F64A-F585-2675-2DB8FE699D03}"/>
          </ac:spMkLst>
        </pc:spChg>
        <pc:spChg chg="mod">
          <ac:chgData name="Yoel Kortick" userId="167978f5-7f40-4909-85d5-d4149554ad4e" providerId="ADAL" clId="{EB5CFF90-8C79-42E4-9A23-2D3FA11D4D76}" dt="2023-07-04T11:16:15.267" v="12767"/>
          <ac:spMkLst>
            <pc:docMk/>
            <pc:sldMk cId="3453237443" sldId="1953"/>
            <ac:spMk id="18" creationId="{F1A6CD5F-76C8-63BE-A215-492DB3928E9F}"/>
          </ac:spMkLst>
        </pc:spChg>
        <pc:picChg chg="add mod">
          <ac:chgData name="Yoel Kortick" userId="167978f5-7f40-4909-85d5-d4149554ad4e" providerId="ADAL" clId="{EB5CFF90-8C79-42E4-9A23-2D3FA11D4D76}" dt="2023-07-02T13:47:44.294" v="9746" actId="208"/>
          <ac:picMkLst>
            <pc:docMk/>
            <pc:sldMk cId="3453237443" sldId="1953"/>
            <ac:picMk id="4" creationId="{984964A6-6395-F8A7-82E0-E19F7D78D40F}"/>
          </ac:picMkLst>
        </pc:picChg>
        <pc:picChg chg="del">
          <ac:chgData name="Yoel Kortick" userId="167978f5-7f40-4909-85d5-d4149554ad4e" providerId="ADAL" clId="{EB5CFF90-8C79-42E4-9A23-2D3FA11D4D76}" dt="2023-07-02T13:46:52.564" v="9661" actId="478"/>
          <ac:picMkLst>
            <pc:docMk/>
            <pc:sldMk cId="3453237443" sldId="1953"/>
            <ac:picMk id="21" creationId="{95DBF6D3-1DE0-54F1-ED76-E4A3B7B5994B}"/>
          </ac:picMkLst>
        </pc:picChg>
        <pc:cxnChg chg="add mod">
          <ac:chgData name="Yoel Kortick" userId="167978f5-7f40-4909-85d5-d4149554ad4e" providerId="ADAL" clId="{EB5CFF90-8C79-42E4-9A23-2D3FA11D4D76}" dt="2023-07-02T13:48:06.125" v="9750" actId="1582"/>
          <ac:cxnSpMkLst>
            <pc:docMk/>
            <pc:sldMk cId="3453237443" sldId="1953"/>
            <ac:cxnSpMk id="9" creationId="{796709BF-DC5E-2F52-822C-8DE37FD6FA5D}"/>
          </ac:cxnSpMkLst>
        </pc:cxnChg>
      </pc:sldChg>
      <pc:sldChg chg="addSp delSp modSp add mod">
        <pc:chgData name="Yoel Kortick" userId="167978f5-7f40-4909-85d5-d4149554ad4e" providerId="ADAL" clId="{EB5CFF90-8C79-42E4-9A23-2D3FA11D4D76}" dt="2023-07-04T11:16:15.267" v="12767"/>
        <pc:sldMkLst>
          <pc:docMk/>
          <pc:sldMk cId="3575201690" sldId="1954"/>
        </pc:sldMkLst>
        <pc:spChg chg="mod">
          <ac:chgData name="Yoel Kortick" userId="167978f5-7f40-4909-85d5-d4149554ad4e" providerId="ADAL" clId="{EB5CFF90-8C79-42E4-9A23-2D3FA11D4D76}" dt="2023-07-03T10:41:18.309" v="10113"/>
          <ac:spMkLst>
            <pc:docMk/>
            <pc:sldMk cId="3575201690" sldId="1954"/>
            <ac:spMk id="5" creationId="{E8A1DDA2-AC00-41D8-9746-AC602EB1E40A}"/>
          </ac:spMkLst>
        </pc:spChg>
        <pc:spChg chg="mod">
          <ac:chgData name="Yoel Kortick" userId="167978f5-7f40-4909-85d5-d4149554ad4e" providerId="ADAL" clId="{EB5CFF90-8C79-42E4-9A23-2D3FA11D4D76}" dt="2023-07-04T11:16:15.267" v="12767"/>
          <ac:spMkLst>
            <pc:docMk/>
            <pc:sldMk cId="3575201690" sldId="1954"/>
            <ac:spMk id="6" creationId="{A71215A1-7835-4033-9657-BEA33A271663}"/>
          </ac:spMkLst>
        </pc:spChg>
        <pc:spChg chg="del">
          <ac:chgData name="Yoel Kortick" userId="167978f5-7f40-4909-85d5-d4149554ad4e" providerId="ADAL" clId="{EB5CFF90-8C79-42E4-9A23-2D3FA11D4D76}" dt="2023-07-02T13:50:13.782" v="9770" actId="478"/>
          <ac:spMkLst>
            <pc:docMk/>
            <pc:sldMk cId="3575201690" sldId="1954"/>
            <ac:spMk id="8" creationId="{A7A07B10-FB2E-E731-1C7D-6E5D8B17DC4B}"/>
          </ac:spMkLst>
        </pc:spChg>
        <pc:spChg chg="add">
          <ac:chgData name="Yoel Kortick" userId="167978f5-7f40-4909-85d5-d4149554ad4e" providerId="ADAL" clId="{EB5CFF90-8C79-42E4-9A23-2D3FA11D4D76}" dt="2023-07-02T13:50:06.985" v="9767" actId="11529"/>
          <ac:spMkLst>
            <pc:docMk/>
            <pc:sldMk cId="3575201690" sldId="1954"/>
            <ac:spMk id="9" creationId="{7379DCA4-8EEF-2421-16D6-9378143997C3}"/>
          </ac:spMkLst>
        </pc:spChg>
        <pc:picChg chg="add mod ord">
          <ac:chgData name="Yoel Kortick" userId="167978f5-7f40-4909-85d5-d4149554ad4e" providerId="ADAL" clId="{EB5CFF90-8C79-42E4-9A23-2D3FA11D4D76}" dt="2023-07-02T13:50:08.637" v="9768" actId="167"/>
          <ac:picMkLst>
            <pc:docMk/>
            <pc:sldMk cId="3575201690" sldId="1954"/>
            <ac:picMk id="4" creationId="{5EEEF166-BABF-AE60-0D19-51E359BE9D24}"/>
          </ac:picMkLst>
        </pc:picChg>
        <pc:picChg chg="del">
          <ac:chgData name="Yoel Kortick" userId="167978f5-7f40-4909-85d5-d4149554ad4e" providerId="ADAL" clId="{EB5CFF90-8C79-42E4-9A23-2D3FA11D4D76}" dt="2023-07-02T13:49:26.590" v="9757" actId="478"/>
          <ac:picMkLst>
            <pc:docMk/>
            <pc:sldMk cId="3575201690" sldId="1954"/>
            <ac:picMk id="7" creationId="{67478EAC-B022-C3B0-2DCB-C1F123FE4195}"/>
          </ac:picMkLst>
        </pc:picChg>
        <pc:cxnChg chg="del">
          <ac:chgData name="Yoel Kortick" userId="167978f5-7f40-4909-85d5-d4149554ad4e" providerId="ADAL" clId="{EB5CFF90-8C79-42E4-9A23-2D3FA11D4D76}" dt="2023-07-02T13:50:13.045" v="9769" actId="478"/>
          <ac:cxnSpMkLst>
            <pc:docMk/>
            <pc:sldMk cId="3575201690" sldId="1954"/>
            <ac:cxnSpMk id="12" creationId="{22371792-23ED-1345-62EE-E81D17D7E9CA}"/>
          </ac:cxnSpMkLst>
        </pc:cxnChg>
      </pc:sldChg>
      <pc:sldChg chg="addSp delSp modSp add mod">
        <pc:chgData name="Yoel Kortick" userId="167978f5-7f40-4909-85d5-d4149554ad4e" providerId="ADAL" clId="{EB5CFF90-8C79-42E4-9A23-2D3FA11D4D76}" dt="2023-07-04T11:16:15.267" v="12767"/>
        <pc:sldMkLst>
          <pc:docMk/>
          <pc:sldMk cId="940254250" sldId="1955"/>
        </pc:sldMkLst>
        <pc:spChg chg="mod">
          <ac:chgData name="Yoel Kortick" userId="167978f5-7f40-4909-85d5-d4149554ad4e" providerId="ADAL" clId="{EB5CFF90-8C79-42E4-9A23-2D3FA11D4D76}" dt="2023-07-03T10:41:18.309" v="10113"/>
          <ac:spMkLst>
            <pc:docMk/>
            <pc:sldMk cId="940254250" sldId="1955"/>
            <ac:spMk id="5" creationId="{E8A1DDA2-AC00-41D8-9746-AC602EB1E40A}"/>
          </ac:spMkLst>
        </pc:spChg>
        <pc:spChg chg="mod">
          <ac:chgData name="Yoel Kortick" userId="167978f5-7f40-4909-85d5-d4149554ad4e" providerId="ADAL" clId="{EB5CFF90-8C79-42E4-9A23-2D3FA11D4D76}" dt="2023-07-02T13:50:48.933" v="9804" actId="20577"/>
          <ac:spMkLst>
            <pc:docMk/>
            <pc:sldMk cId="940254250" sldId="1955"/>
            <ac:spMk id="6" creationId="{A71215A1-7835-4033-9657-BEA33A271663}"/>
          </ac:spMkLst>
        </pc:spChg>
        <pc:spChg chg="add mod">
          <ac:chgData name="Yoel Kortick" userId="167978f5-7f40-4909-85d5-d4149554ad4e" providerId="ADAL" clId="{EB5CFF90-8C79-42E4-9A23-2D3FA11D4D76}" dt="2023-07-02T13:51:10.108" v="9816" actId="1038"/>
          <ac:spMkLst>
            <pc:docMk/>
            <pc:sldMk cId="940254250" sldId="1955"/>
            <ac:spMk id="8" creationId="{0E4D37D5-79D2-1C57-AF65-58BF771D6958}"/>
          </ac:spMkLst>
        </pc:spChg>
        <pc:spChg chg="add mod">
          <ac:chgData name="Yoel Kortick" userId="167978f5-7f40-4909-85d5-d4149554ad4e" providerId="ADAL" clId="{EB5CFF90-8C79-42E4-9A23-2D3FA11D4D76}" dt="2023-07-04T11:16:15.267" v="12767"/>
          <ac:spMkLst>
            <pc:docMk/>
            <pc:sldMk cId="940254250" sldId="1955"/>
            <ac:spMk id="11" creationId="{0A9E0B94-800E-395A-C699-EC8DB8EF7B6F}"/>
          </ac:spMkLst>
        </pc:spChg>
        <pc:spChg chg="add mod">
          <ac:chgData name="Yoel Kortick" userId="167978f5-7f40-4909-85d5-d4149554ad4e" providerId="ADAL" clId="{EB5CFF90-8C79-42E4-9A23-2D3FA11D4D76}" dt="2023-07-02T13:55:57.027" v="9908" actId="1076"/>
          <ac:spMkLst>
            <pc:docMk/>
            <pc:sldMk cId="940254250" sldId="1955"/>
            <ac:spMk id="12" creationId="{2DBFC357-2A3E-588B-0423-19F364675919}"/>
          </ac:spMkLst>
        </pc:spChg>
        <pc:picChg chg="del">
          <ac:chgData name="Yoel Kortick" userId="167978f5-7f40-4909-85d5-d4149554ad4e" providerId="ADAL" clId="{EB5CFF90-8C79-42E4-9A23-2D3FA11D4D76}" dt="2023-07-02T13:50:39.064" v="9772" actId="478"/>
          <ac:picMkLst>
            <pc:docMk/>
            <pc:sldMk cId="940254250" sldId="1955"/>
            <ac:picMk id="4" creationId="{5EEEF166-BABF-AE60-0D19-51E359BE9D24}"/>
          </ac:picMkLst>
        </pc:picChg>
        <pc:picChg chg="add mod">
          <ac:chgData name="Yoel Kortick" userId="167978f5-7f40-4909-85d5-d4149554ad4e" providerId="ADAL" clId="{EB5CFF90-8C79-42E4-9A23-2D3FA11D4D76}" dt="2023-07-02T13:50:52.746" v="9805" actId="208"/>
          <ac:picMkLst>
            <pc:docMk/>
            <pc:sldMk cId="940254250" sldId="1955"/>
            <ac:picMk id="7" creationId="{AD17C6A1-566C-9EEB-9DC8-3BC190E9B6EF}"/>
          </ac:picMkLst>
        </pc:picChg>
        <pc:cxnChg chg="add mod">
          <ac:chgData name="Yoel Kortick" userId="167978f5-7f40-4909-85d5-d4149554ad4e" providerId="ADAL" clId="{EB5CFF90-8C79-42E4-9A23-2D3FA11D4D76}" dt="2023-07-02T13:51:10.108" v="9816" actId="1038"/>
          <ac:cxnSpMkLst>
            <pc:docMk/>
            <pc:sldMk cId="940254250" sldId="1955"/>
            <ac:cxnSpMk id="10" creationId="{6CF2F510-4F69-2EF0-A08A-E09C2D2E88D9}"/>
          </ac:cxnSpMkLst>
        </pc:cxnChg>
        <pc:cxnChg chg="add mod">
          <ac:chgData name="Yoel Kortick" userId="167978f5-7f40-4909-85d5-d4149554ad4e" providerId="ADAL" clId="{EB5CFF90-8C79-42E4-9A23-2D3FA11D4D76}" dt="2023-07-02T13:58:49.640" v="9910" actId="14100"/>
          <ac:cxnSpMkLst>
            <pc:docMk/>
            <pc:sldMk cId="940254250" sldId="1955"/>
            <ac:cxnSpMk id="13" creationId="{866A46DE-3237-569B-9549-603C143652C9}"/>
          </ac:cxnSpMkLst>
        </pc:cxnChg>
      </pc:sldChg>
      <pc:sldChg chg="modSp add mod">
        <pc:chgData name="Yoel Kortick" userId="167978f5-7f40-4909-85d5-d4149554ad4e" providerId="ADAL" clId="{EB5CFF90-8C79-42E4-9A23-2D3FA11D4D76}" dt="2023-07-03T10:41:35.969" v="10114"/>
        <pc:sldMkLst>
          <pc:docMk/>
          <pc:sldMk cId="2057515343" sldId="1956"/>
        </pc:sldMkLst>
        <pc:spChg chg="mod">
          <ac:chgData name="Yoel Kortick" userId="167978f5-7f40-4909-85d5-d4149554ad4e" providerId="ADAL" clId="{EB5CFF90-8C79-42E4-9A23-2D3FA11D4D76}" dt="2023-07-03T10:41:35.969" v="10114"/>
          <ac:spMkLst>
            <pc:docMk/>
            <pc:sldMk cId="2057515343" sldId="1956"/>
            <ac:spMk id="3" creationId="{440E2C51-CB70-4EE1-8E6B-DADCB74DEC44}"/>
          </ac:spMkLst>
        </pc:spChg>
      </pc:sldChg>
      <pc:sldChg chg="addSp modSp add mod">
        <pc:chgData name="Yoel Kortick" userId="167978f5-7f40-4909-85d5-d4149554ad4e" providerId="ADAL" clId="{EB5CFF90-8C79-42E4-9A23-2D3FA11D4D76}" dt="2023-07-04T11:16:15.267" v="12767"/>
        <pc:sldMkLst>
          <pc:docMk/>
          <pc:sldMk cId="929329220" sldId="1957"/>
        </pc:sldMkLst>
        <pc:spChg chg="mod">
          <ac:chgData name="Yoel Kortick" userId="167978f5-7f40-4909-85d5-d4149554ad4e" providerId="ADAL" clId="{EB5CFF90-8C79-42E4-9A23-2D3FA11D4D76}" dt="2023-07-03T10:41:35.969" v="10114"/>
          <ac:spMkLst>
            <pc:docMk/>
            <pc:sldMk cId="929329220" sldId="1957"/>
            <ac:spMk id="5" creationId="{E8A1DDA2-AC00-41D8-9746-AC602EB1E40A}"/>
          </ac:spMkLst>
        </pc:spChg>
        <pc:spChg chg="mod">
          <ac:chgData name="Yoel Kortick" userId="167978f5-7f40-4909-85d5-d4149554ad4e" providerId="ADAL" clId="{EB5CFF90-8C79-42E4-9A23-2D3FA11D4D76}" dt="2023-07-04T11:16:15.267" v="12767"/>
          <ac:spMkLst>
            <pc:docMk/>
            <pc:sldMk cId="929329220" sldId="1957"/>
            <ac:spMk id="6" creationId="{A71215A1-7835-4033-9657-BEA33A271663}"/>
          </ac:spMkLst>
        </pc:spChg>
        <pc:spChg chg="add">
          <ac:chgData name="Yoel Kortick" userId="167978f5-7f40-4909-85d5-d4149554ad4e" providerId="ADAL" clId="{EB5CFF90-8C79-42E4-9A23-2D3FA11D4D76}" dt="2023-07-03T10:44:13.356" v="10185" actId="11529"/>
          <ac:spMkLst>
            <pc:docMk/>
            <pc:sldMk cId="929329220" sldId="1957"/>
            <ac:spMk id="7" creationId="{DFE7169E-451C-38FA-DA90-2FCBF837D5EC}"/>
          </ac:spMkLst>
        </pc:spChg>
        <pc:picChg chg="add mod">
          <ac:chgData name="Yoel Kortick" userId="167978f5-7f40-4909-85d5-d4149554ad4e" providerId="ADAL" clId="{EB5CFF90-8C79-42E4-9A23-2D3FA11D4D76}" dt="2023-07-03T10:44:06.862" v="10184" actId="1076"/>
          <ac:picMkLst>
            <pc:docMk/>
            <pc:sldMk cId="929329220" sldId="1957"/>
            <ac:picMk id="4" creationId="{D9033FD3-0A0D-08C4-826B-8B75FC970E48}"/>
          </ac:picMkLst>
        </pc:picChg>
      </pc:sldChg>
      <pc:sldChg chg="delSp modSp add mod">
        <pc:chgData name="Yoel Kortick" userId="167978f5-7f40-4909-85d5-d4149554ad4e" providerId="ADAL" clId="{EB5CFF90-8C79-42E4-9A23-2D3FA11D4D76}" dt="2023-07-04T11:16:15.267" v="12767"/>
        <pc:sldMkLst>
          <pc:docMk/>
          <pc:sldMk cId="2268237478" sldId="1958"/>
        </pc:sldMkLst>
        <pc:spChg chg="mod">
          <ac:chgData name="Yoel Kortick" userId="167978f5-7f40-4909-85d5-d4149554ad4e" providerId="ADAL" clId="{EB5CFF90-8C79-42E4-9A23-2D3FA11D4D76}" dt="2023-07-03T10:41:35.969" v="10114"/>
          <ac:spMkLst>
            <pc:docMk/>
            <pc:sldMk cId="2268237478" sldId="1958"/>
            <ac:spMk id="5" creationId="{E8A1DDA2-AC00-41D8-9746-AC602EB1E40A}"/>
          </ac:spMkLst>
        </pc:spChg>
        <pc:spChg chg="mod">
          <ac:chgData name="Yoel Kortick" userId="167978f5-7f40-4909-85d5-d4149554ad4e" providerId="ADAL" clId="{EB5CFF90-8C79-42E4-9A23-2D3FA11D4D76}" dt="2023-07-04T11:16:15.267" v="12767"/>
          <ac:spMkLst>
            <pc:docMk/>
            <pc:sldMk cId="2268237478" sldId="1958"/>
            <ac:spMk id="6" creationId="{A71215A1-7835-4033-9657-BEA33A271663}"/>
          </ac:spMkLst>
        </pc:spChg>
        <pc:spChg chg="del">
          <ac:chgData name="Yoel Kortick" userId="167978f5-7f40-4909-85d5-d4149554ad4e" providerId="ADAL" clId="{EB5CFF90-8C79-42E4-9A23-2D3FA11D4D76}" dt="2023-07-03T10:44:35.899" v="10186" actId="478"/>
          <ac:spMkLst>
            <pc:docMk/>
            <pc:sldMk cId="2268237478" sldId="1958"/>
            <ac:spMk id="7" creationId="{5B278F19-9FBA-51E8-AA04-4D984BDA4033}"/>
          </ac:spMkLst>
        </pc:spChg>
        <pc:spChg chg="del">
          <ac:chgData name="Yoel Kortick" userId="167978f5-7f40-4909-85d5-d4149554ad4e" providerId="ADAL" clId="{EB5CFF90-8C79-42E4-9A23-2D3FA11D4D76}" dt="2023-07-03T10:44:35.899" v="10186" actId="478"/>
          <ac:spMkLst>
            <pc:docMk/>
            <pc:sldMk cId="2268237478" sldId="1958"/>
            <ac:spMk id="8" creationId="{586B8B4E-2AC3-7759-521F-1B39D378160E}"/>
          </ac:spMkLst>
        </pc:spChg>
        <pc:spChg chg="del">
          <ac:chgData name="Yoel Kortick" userId="167978f5-7f40-4909-85d5-d4149554ad4e" providerId="ADAL" clId="{EB5CFF90-8C79-42E4-9A23-2D3FA11D4D76}" dt="2023-07-03T10:44:35.899" v="10186" actId="478"/>
          <ac:spMkLst>
            <pc:docMk/>
            <pc:sldMk cId="2268237478" sldId="1958"/>
            <ac:spMk id="9" creationId="{BCB0EF4A-002C-FB59-9CA8-9AD5706543B2}"/>
          </ac:spMkLst>
        </pc:spChg>
        <pc:spChg chg="del">
          <ac:chgData name="Yoel Kortick" userId="167978f5-7f40-4909-85d5-d4149554ad4e" providerId="ADAL" clId="{EB5CFF90-8C79-42E4-9A23-2D3FA11D4D76}" dt="2023-07-03T10:44:35.899" v="10186" actId="478"/>
          <ac:spMkLst>
            <pc:docMk/>
            <pc:sldMk cId="2268237478" sldId="1958"/>
            <ac:spMk id="10" creationId="{9040F4DD-450D-C3E7-8DA3-FC1FBB314719}"/>
          </ac:spMkLst>
        </pc:spChg>
        <pc:spChg chg="del">
          <ac:chgData name="Yoel Kortick" userId="167978f5-7f40-4909-85d5-d4149554ad4e" providerId="ADAL" clId="{EB5CFF90-8C79-42E4-9A23-2D3FA11D4D76}" dt="2023-07-03T10:44:37.498" v="10187" actId="478"/>
          <ac:spMkLst>
            <pc:docMk/>
            <pc:sldMk cId="2268237478" sldId="1958"/>
            <ac:spMk id="18" creationId="{F1A6CD5F-76C8-63BE-A215-492DB3928E9F}"/>
          </ac:spMkLst>
        </pc:spChg>
        <pc:spChg chg="del">
          <ac:chgData name="Yoel Kortick" userId="167978f5-7f40-4909-85d5-d4149554ad4e" providerId="ADAL" clId="{EB5CFF90-8C79-42E4-9A23-2D3FA11D4D76}" dt="2023-07-03T10:44:35.899" v="10186" actId="478"/>
          <ac:spMkLst>
            <pc:docMk/>
            <pc:sldMk cId="2268237478" sldId="1958"/>
            <ac:spMk id="25" creationId="{9EEE29C0-E642-117D-E6CE-852B884543E1}"/>
          </ac:spMkLst>
        </pc:spChg>
        <pc:picChg chg="del">
          <ac:chgData name="Yoel Kortick" userId="167978f5-7f40-4909-85d5-d4149554ad4e" providerId="ADAL" clId="{EB5CFF90-8C79-42E4-9A23-2D3FA11D4D76}" dt="2023-07-03T10:44:35.899" v="10186" actId="478"/>
          <ac:picMkLst>
            <pc:docMk/>
            <pc:sldMk cId="2268237478" sldId="1958"/>
            <ac:picMk id="4" creationId="{B267C1B3-288F-C67C-DF69-DB6A694A2701}"/>
          </ac:picMkLst>
        </pc:picChg>
        <pc:cxnChg chg="del">
          <ac:chgData name="Yoel Kortick" userId="167978f5-7f40-4909-85d5-d4149554ad4e" providerId="ADAL" clId="{EB5CFF90-8C79-42E4-9A23-2D3FA11D4D76}" dt="2023-07-03T10:44:35.899" v="10186" actId="478"/>
          <ac:cxnSpMkLst>
            <pc:docMk/>
            <pc:sldMk cId="2268237478" sldId="1958"/>
            <ac:cxnSpMk id="12" creationId="{2A3E06CA-3660-8966-98C9-79BB0D287CDC}"/>
          </ac:cxnSpMkLst>
        </pc:cxnChg>
        <pc:cxnChg chg="del">
          <ac:chgData name="Yoel Kortick" userId="167978f5-7f40-4909-85d5-d4149554ad4e" providerId="ADAL" clId="{EB5CFF90-8C79-42E4-9A23-2D3FA11D4D76}" dt="2023-07-03T10:44:35.899" v="10186" actId="478"/>
          <ac:cxnSpMkLst>
            <pc:docMk/>
            <pc:sldMk cId="2268237478" sldId="1958"/>
            <ac:cxnSpMk id="13" creationId="{74D2D9FC-761F-4700-3E4D-FA2BDDE54FDE}"/>
          </ac:cxnSpMkLst>
        </pc:cxnChg>
        <pc:cxnChg chg="del">
          <ac:chgData name="Yoel Kortick" userId="167978f5-7f40-4909-85d5-d4149554ad4e" providerId="ADAL" clId="{EB5CFF90-8C79-42E4-9A23-2D3FA11D4D76}" dt="2023-07-03T10:44:35.899" v="10186" actId="478"/>
          <ac:cxnSpMkLst>
            <pc:docMk/>
            <pc:sldMk cId="2268237478" sldId="1958"/>
            <ac:cxnSpMk id="16" creationId="{36ECC4F6-C291-99DB-FD75-97A7885B0468}"/>
          </ac:cxnSpMkLst>
        </pc:cxnChg>
        <pc:cxnChg chg="del">
          <ac:chgData name="Yoel Kortick" userId="167978f5-7f40-4909-85d5-d4149554ad4e" providerId="ADAL" clId="{EB5CFF90-8C79-42E4-9A23-2D3FA11D4D76}" dt="2023-07-03T10:44:35.899" v="10186" actId="478"/>
          <ac:cxnSpMkLst>
            <pc:docMk/>
            <pc:sldMk cId="2268237478" sldId="1958"/>
            <ac:cxnSpMk id="19" creationId="{96359BF6-AF4A-F154-F143-09FC8A146E20}"/>
          </ac:cxnSpMkLst>
        </pc:cxnChg>
        <pc:cxnChg chg="del">
          <ac:chgData name="Yoel Kortick" userId="167978f5-7f40-4909-85d5-d4149554ad4e" providerId="ADAL" clId="{EB5CFF90-8C79-42E4-9A23-2D3FA11D4D76}" dt="2023-07-03T10:44:35.899" v="10186" actId="478"/>
          <ac:cxnSpMkLst>
            <pc:docMk/>
            <pc:sldMk cId="2268237478" sldId="1958"/>
            <ac:cxnSpMk id="23" creationId="{7A4855D1-E6C9-D669-3778-24D97FE0CE65}"/>
          </ac:cxnSpMkLst>
        </pc:cxnChg>
      </pc:sldChg>
      <pc:sldChg chg="addSp delSp modSp add mod">
        <pc:chgData name="Yoel Kortick" userId="167978f5-7f40-4909-85d5-d4149554ad4e" providerId="ADAL" clId="{EB5CFF90-8C79-42E4-9A23-2D3FA11D4D76}" dt="2023-07-04T11:16:15.267" v="12767"/>
        <pc:sldMkLst>
          <pc:docMk/>
          <pc:sldMk cId="3431522363" sldId="1959"/>
        </pc:sldMkLst>
        <pc:spChg chg="mod">
          <ac:chgData name="Yoel Kortick" userId="167978f5-7f40-4909-85d5-d4149554ad4e" providerId="ADAL" clId="{EB5CFF90-8C79-42E4-9A23-2D3FA11D4D76}" dt="2023-07-03T10:41:35.969" v="10114"/>
          <ac:spMkLst>
            <pc:docMk/>
            <pc:sldMk cId="3431522363" sldId="1959"/>
            <ac:spMk id="5" creationId="{E8A1DDA2-AC00-41D8-9746-AC602EB1E40A}"/>
          </ac:spMkLst>
        </pc:spChg>
        <pc:spChg chg="mod">
          <ac:chgData name="Yoel Kortick" userId="167978f5-7f40-4909-85d5-d4149554ad4e" providerId="ADAL" clId="{EB5CFF90-8C79-42E4-9A23-2D3FA11D4D76}" dt="2023-07-04T11:16:15.267" v="12767"/>
          <ac:spMkLst>
            <pc:docMk/>
            <pc:sldMk cId="3431522363" sldId="1959"/>
            <ac:spMk id="6" creationId="{A71215A1-7835-4033-9657-BEA33A271663}"/>
          </ac:spMkLst>
        </pc:spChg>
        <pc:spChg chg="add mod">
          <ac:chgData name="Yoel Kortick" userId="167978f5-7f40-4909-85d5-d4149554ad4e" providerId="ADAL" clId="{EB5CFF90-8C79-42E4-9A23-2D3FA11D4D76}" dt="2023-07-03T10:51:51.594" v="10674" actId="14100"/>
          <ac:spMkLst>
            <pc:docMk/>
            <pc:sldMk cId="3431522363" sldId="1959"/>
            <ac:spMk id="7" creationId="{6148523C-91F3-0266-D714-AF07F09B4C52}"/>
          </ac:spMkLst>
        </pc:spChg>
        <pc:spChg chg="del">
          <ac:chgData name="Yoel Kortick" userId="167978f5-7f40-4909-85d5-d4149554ad4e" providerId="ADAL" clId="{EB5CFF90-8C79-42E4-9A23-2D3FA11D4D76}" dt="2023-07-03T10:51:14.935" v="10552" actId="478"/>
          <ac:spMkLst>
            <pc:docMk/>
            <pc:sldMk cId="3431522363" sldId="1959"/>
            <ac:spMk id="18" creationId="{F1A6CD5F-76C8-63BE-A215-492DB3928E9F}"/>
          </ac:spMkLst>
        </pc:spChg>
        <pc:spChg chg="mod">
          <ac:chgData name="Yoel Kortick" userId="167978f5-7f40-4909-85d5-d4149554ad4e" providerId="ADAL" clId="{EB5CFF90-8C79-42E4-9A23-2D3FA11D4D76}" dt="2023-07-03T10:51:34.196" v="10573" actId="1036"/>
          <ac:spMkLst>
            <pc:docMk/>
            <pc:sldMk cId="3431522363" sldId="1959"/>
            <ac:spMk id="25" creationId="{9EEE29C0-E642-117D-E6CE-852B884543E1}"/>
          </ac:spMkLst>
        </pc:spChg>
        <pc:picChg chg="add mod ord">
          <ac:chgData name="Yoel Kortick" userId="167978f5-7f40-4909-85d5-d4149554ad4e" providerId="ADAL" clId="{EB5CFF90-8C79-42E4-9A23-2D3FA11D4D76}" dt="2023-07-03T10:51:53.705" v="10675" actId="208"/>
          <ac:picMkLst>
            <pc:docMk/>
            <pc:sldMk cId="3431522363" sldId="1959"/>
            <ac:picMk id="4" creationId="{6588E129-747F-6C04-4AE8-378118CB6261}"/>
          </ac:picMkLst>
        </pc:picChg>
        <pc:picChg chg="del">
          <ac:chgData name="Yoel Kortick" userId="167978f5-7f40-4909-85d5-d4149554ad4e" providerId="ADAL" clId="{EB5CFF90-8C79-42E4-9A23-2D3FA11D4D76}" dt="2023-07-03T10:51:12.148" v="10551" actId="478"/>
          <ac:picMkLst>
            <pc:docMk/>
            <pc:sldMk cId="3431522363" sldId="1959"/>
            <ac:picMk id="21" creationId="{95DBF6D3-1DE0-54F1-ED76-E4A3B7B5994B}"/>
          </ac:picMkLst>
        </pc:picChg>
      </pc:sldChg>
      <pc:sldChg chg="addSp delSp modSp add mod">
        <pc:chgData name="Yoel Kortick" userId="167978f5-7f40-4909-85d5-d4149554ad4e" providerId="ADAL" clId="{EB5CFF90-8C79-42E4-9A23-2D3FA11D4D76}" dt="2023-07-04T11:16:15.267" v="12767"/>
        <pc:sldMkLst>
          <pc:docMk/>
          <pc:sldMk cId="3538302042" sldId="1960"/>
        </pc:sldMkLst>
        <pc:spChg chg="add mod">
          <ac:chgData name="Yoel Kortick" userId="167978f5-7f40-4909-85d5-d4149554ad4e" providerId="ADAL" clId="{EB5CFF90-8C79-42E4-9A23-2D3FA11D4D76}" dt="2023-07-04T11:16:15.267" v="12767"/>
          <ac:spMkLst>
            <pc:docMk/>
            <pc:sldMk cId="3538302042" sldId="1960"/>
            <ac:spMk id="3" creationId="{B5643A3D-A03F-5DC5-77E4-0D0F8EF69C8C}"/>
          </ac:spMkLst>
        </pc:spChg>
        <pc:spChg chg="mod">
          <ac:chgData name="Yoel Kortick" userId="167978f5-7f40-4909-85d5-d4149554ad4e" providerId="ADAL" clId="{EB5CFF90-8C79-42E4-9A23-2D3FA11D4D76}" dt="2023-07-03T10:41:35.969" v="10114"/>
          <ac:spMkLst>
            <pc:docMk/>
            <pc:sldMk cId="3538302042" sldId="1960"/>
            <ac:spMk id="5" creationId="{E8A1DDA2-AC00-41D8-9746-AC602EB1E40A}"/>
          </ac:spMkLst>
        </pc:spChg>
        <pc:spChg chg="mod">
          <ac:chgData name="Yoel Kortick" userId="167978f5-7f40-4909-85d5-d4149554ad4e" providerId="ADAL" clId="{EB5CFF90-8C79-42E4-9A23-2D3FA11D4D76}" dt="2023-07-03T10:53:11.101" v="10696" actId="14100"/>
          <ac:spMkLst>
            <pc:docMk/>
            <pc:sldMk cId="3538302042" sldId="1960"/>
            <ac:spMk id="6" creationId="{A71215A1-7835-4033-9657-BEA33A271663}"/>
          </ac:spMkLst>
        </pc:spChg>
        <pc:spChg chg="del">
          <ac:chgData name="Yoel Kortick" userId="167978f5-7f40-4909-85d5-d4149554ad4e" providerId="ADAL" clId="{EB5CFF90-8C79-42E4-9A23-2D3FA11D4D76}" dt="2023-07-03T10:53:20.401" v="10701" actId="478"/>
          <ac:spMkLst>
            <pc:docMk/>
            <pc:sldMk cId="3538302042" sldId="1960"/>
            <ac:spMk id="7" creationId="{AE884B05-F64A-F585-2675-2DB8FE699D03}"/>
          </ac:spMkLst>
        </pc:spChg>
        <pc:spChg chg="del">
          <ac:chgData name="Yoel Kortick" userId="167978f5-7f40-4909-85d5-d4149554ad4e" providerId="ADAL" clId="{EB5CFF90-8C79-42E4-9A23-2D3FA11D4D76}" dt="2023-07-03T10:53:16.221" v="10699" actId="478"/>
          <ac:spMkLst>
            <pc:docMk/>
            <pc:sldMk cId="3538302042" sldId="1960"/>
            <ac:spMk id="18" creationId="{F1A6CD5F-76C8-63BE-A215-492DB3928E9F}"/>
          </ac:spMkLst>
        </pc:spChg>
        <pc:spChg chg="del">
          <ac:chgData name="Yoel Kortick" userId="167978f5-7f40-4909-85d5-d4149554ad4e" providerId="ADAL" clId="{EB5CFF90-8C79-42E4-9A23-2D3FA11D4D76}" dt="2023-07-03T10:53:19.119" v="10700" actId="478"/>
          <ac:spMkLst>
            <pc:docMk/>
            <pc:sldMk cId="3538302042" sldId="1960"/>
            <ac:spMk id="25" creationId="{9EEE29C0-E642-117D-E6CE-852B884543E1}"/>
          </ac:spMkLst>
        </pc:spChg>
        <pc:picChg chg="del">
          <ac:chgData name="Yoel Kortick" userId="167978f5-7f40-4909-85d5-d4149554ad4e" providerId="ADAL" clId="{EB5CFF90-8C79-42E4-9A23-2D3FA11D4D76}" dt="2023-07-03T10:53:14.171" v="10697" actId="478"/>
          <ac:picMkLst>
            <pc:docMk/>
            <pc:sldMk cId="3538302042" sldId="1960"/>
            <ac:picMk id="4" creationId="{984964A6-6395-F8A7-82E0-E19F7D78D40F}"/>
          </ac:picMkLst>
        </pc:picChg>
        <pc:cxnChg chg="del">
          <ac:chgData name="Yoel Kortick" userId="167978f5-7f40-4909-85d5-d4149554ad4e" providerId="ADAL" clId="{EB5CFF90-8C79-42E4-9A23-2D3FA11D4D76}" dt="2023-07-03T10:53:15.357" v="10698" actId="478"/>
          <ac:cxnSpMkLst>
            <pc:docMk/>
            <pc:sldMk cId="3538302042" sldId="1960"/>
            <ac:cxnSpMk id="9" creationId="{796709BF-DC5E-2F52-822C-8DE37FD6FA5D}"/>
          </ac:cxnSpMkLst>
        </pc:cxnChg>
      </pc:sldChg>
      <pc:sldChg chg="addSp delSp modSp add mod">
        <pc:chgData name="Yoel Kortick" userId="167978f5-7f40-4909-85d5-d4149554ad4e" providerId="ADAL" clId="{EB5CFF90-8C79-42E4-9A23-2D3FA11D4D76}" dt="2023-07-03T10:58:12.397" v="10853"/>
        <pc:sldMkLst>
          <pc:docMk/>
          <pc:sldMk cId="268348976" sldId="1961"/>
        </pc:sldMkLst>
        <pc:spChg chg="mod">
          <ac:chgData name="Yoel Kortick" userId="167978f5-7f40-4909-85d5-d4149554ad4e" providerId="ADAL" clId="{EB5CFF90-8C79-42E4-9A23-2D3FA11D4D76}" dt="2023-07-03T10:41:35.969" v="10114"/>
          <ac:spMkLst>
            <pc:docMk/>
            <pc:sldMk cId="268348976" sldId="1961"/>
            <ac:spMk id="5" creationId="{E8A1DDA2-AC00-41D8-9746-AC602EB1E40A}"/>
          </ac:spMkLst>
        </pc:spChg>
        <pc:spChg chg="mod">
          <ac:chgData name="Yoel Kortick" userId="167978f5-7f40-4909-85d5-d4149554ad4e" providerId="ADAL" clId="{EB5CFF90-8C79-42E4-9A23-2D3FA11D4D76}" dt="2023-07-03T10:57:51.437" v="10848" actId="207"/>
          <ac:spMkLst>
            <pc:docMk/>
            <pc:sldMk cId="268348976" sldId="1961"/>
            <ac:spMk id="6" creationId="{A71215A1-7835-4033-9657-BEA33A271663}"/>
          </ac:spMkLst>
        </pc:spChg>
        <pc:spChg chg="del">
          <ac:chgData name="Yoel Kortick" userId="167978f5-7f40-4909-85d5-d4149554ad4e" providerId="ADAL" clId="{EB5CFF90-8C79-42E4-9A23-2D3FA11D4D76}" dt="2023-07-03T10:57:00.273" v="10809" actId="478"/>
          <ac:spMkLst>
            <pc:docMk/>
            <pc:sldMk cId="268348976" sldId="1961"/>
            <ac:spMk id="10" creationId="{9040F4DD-450D-C3E7-8DA3-FC1FBB314719}"/>
          </ac:spMkLst>
        </pc:spChg>
        <pc:spChg chg="del mod">
          <ac:chgData name="Yoel Kortick" userId="167978f5-7f40-4909-85d5-d4149554ad4e" providerId="ADAL" clId="{EB5CFF90-8C79-42E4-9A23-2D3FA11D4D76}" dt="2023-07-03T10:57:03.568" v="10813" actId="478"/>
          <ac:spMkLst>
            <pc:docMk/>
            <pc:sldMk cId="268348976" sldId="1961"/>
            <ac:spMk id="18" creationId="{F1A6CD5F-76C8-63BE-A215-492DB3928E9F}"/>
          </ac:spMkLst>
        </pc:spChg>
        <pc:spChg chg="mod">
          <ac:chgData name="Yoel Kortick" userId="167978f5-7f40-4909-85d5-d4149554ad4e" providerId="ADAL" clId="{EB5CFF90-8C79-42E4-9A23-2D3FA11D4D76}" dt="2023-07-03T10:57:55.741" v="10849" actId="1076"/>
          <ac:spMkLst>
            <pc:docMk/>
            <pc:sldMk cId="268348976" sldId="1961"/>
            <ac:spMk id="25" creationId="{9EEE29C0-E642-117D-E6CE-852B884543E1}"/>
          </ac:spMkLst>
        </pc:spChg>
        <pc:picChg chg="add mod ord">
          <ac:chgData name="Yoel Kortick" userId="167978f5-7f40-4909-85d5-d4149554ad4e" providerId="ADAL" clId="{EB5CFF90-8C79-42E4-9A23-2D3FA11D4D76}" dt="2023-07-03T10:57:26.089" v="10824" actId="167"/>
          <ac:picMkLst>
            <pc:docMk/>
            <pc:sldMk cId="268348976" sldId="1961"/>
            <ac:picMk id="4" creationId="{F9165366-E254-7EF0-3650-293D042921C8}"/>
          </ac:picMkLst>
        </pc:picChg>
        <pc:picChg chg="del">
          <ac:chgData name="Yoel Kortick" userId="167978f5-7f40-4909-85d5-d4149554ad4e" providerId="ADAL" clId="{EB5CFF90-8C79-42E4-9A23-2D3FA11D4D76}" dt="2023-07-03T10:56:58.526" v="10808" actId="478"/>
          <ac:picMkLst>
            <pc:docMk/>
            <pc:sldMk cId="268348976" sldId="1961"/>
            <ac:picMk id="11" creationId="{92284ABF-A0EC-AF6F-A6E8-AD6388AAB73B}"/>
          </ac:picMkLst>
        </pc:picChg>
        <pc:cxnChg chg="add mod">
          <ac:chgData name="Yoel Kortick" userId="167978f5-7f40-4909-85d5-d4149554ad4e" providerId="ADAL" clId="{EB5CFF90-8C79-42E4-9A23-2D3FA11D4D76}" dt="2023-07-03T10:58:12.397" v="10853"/>
          <ac:cxnSpMkLst>
            <pc:docMk/>
            <pc:sldMk cId="268348976" sldId="1961"/>
            <ac:cxnSpMk id="8" creationId="{85F5E7DD-3A1D-CAE0-459C-F6CAF8D46BE6}"/>
          </ac:cxnSpMkLst>
        </pc:cxnChg>
        <pc:cxnChg chg="del">
          <ac:chgData name="Yoel Kortick" userId="167978f5-7f40-4909-85d5-d4149554ad4e" providerId="ADAL" clId="{EB5CFF90-8C79-42E4-9A23-2D3FA11D4D76}" dt="2023-07-03T10:57:00.273" v="10809" actId="478"/>
          <ac:cxnSpMkLst>
            <pc:docMk/>
            <pc:sldMk cId="268348976" sldId="1961"/>
            <ac:cxnSpMk id="16" creationId="{36ECC4F6-C291-99DB-FD75-97A7885B0468}"/>
          </ac:cxnSpMkLst>
        </pc:cxnChg>
        <pc:cxnChg chg="del mod">
          <ac:chgData name="Yoel Kortick" userId="167978f5-7f40-4909-85d5-d4149554ad4e" providerId="ADAL" clId="{EB5CFF90-8C79-42E4-9A23-2D3FA11D4D76}" dt="2023-07-03T10:57:02.045" v="10811" actId="478"/>
          <ac:cxnSpMkLst>
            <pc:docMk/>
            <pc:sldMk cId="268348976" sldId="1961"/>
            <ac:cxnSpMk id="19" creationId="{96359BF6-AF4A-F154-F143-09FC8A146E20}"/>
          </ac:cxnSpMkLst>
        </pc:cxnChg>
        <pc:cxnChg chg="del">
          <ac:chgData name="Yoel Kortick" userId="167978f5-7f40-4909-85d5-d4149554ad4e" providerId="ADAL" clId="{EB5CFF90-8C79-42E4-9A23-2D3FA11D4D76}" dt="2023-07-03T10:57:02.631" v="10812" actId="478"/>
          <ac:cxnSpMkLst>
            <pc:docMk/>
            <pc:sldMk cId="268348976" sldId="1961"/>
            <ac:cxnSpMk id="23" creationId="{7A4855D1-E6C9-D669-3778-24D97FE0CE65}"/>
          </ac:cxnSpMkLst>
        </pc:cxnChg>
      </pc:sldChg>
      <pc:sldChg chg="delSp modSp add mod">
        <pc:chgData name="Yoel Kortick" userId="167978f5-7f40-4909-85d5-d4149554ad4e" providerId="ADAL" clId="{EB5CFF90-8C79-42E4-9A23-2D3FA11D4D76}" dt="2023-07-04T11:16:15.267" v="12767"/>
        <pc:sldMkLst>
          <pc:docMk/>
          <pc:sldMk cId="897373972" sldId="1962"/>
        </pc:sldMkLst>
        <pc:spChg chg="mod">
          <ac:chgData name="Yoel Kortick" userId="167978f5-7f40-4909-85d5-d4149554ad4e" providerId="ADAL" clId="{EB5CFF90-8C79-42E4-9A23-2D3FA11D4D76}" dt="2023-07-03T10:41:35.969" v="10114"/>
          <ac:spMkLst>
            <pc:docMk/>
            <pc:sldMk cId="897373972" sldId="1962"/>
            <ac:spMk id="5" creationId="{E8A1DDA2-AC00-41D8-9746-AC602EB1E40A}"/>
          </ac:spMkLst>
        </pc:spChg>
        <pc:spChg chg="mod">
          <ac:chgData name="Yoel Kortick" userId="167978f5-7f40-4909-85d5-d4149554ad4e" providerId="ADAL" clId="{EB5CFF90-8C79-42E4-9A23-2D3FA11D4D76}" dt="2023-07-04T11:16:15.267" v="12767"/>
          <ac:spMkLst>
            <pc:docMk/>
            <pc:sldMk cId="897373972" sldId="1962"/>
            <ac:spMk id="6" creationId="{A71215A1-7835-4033-9657-BEA33A271663}"/>
          </ac:spMkLst>
        </pc:spChg>
        <pc:spChg chg="del mod">
          <ac:chgData name="Yoel Kortick" userId="167978f5-7f40-4909-85d5-d4149554ad4e" providerId="ADAL" clId="{EB5CFF90-8C79-42E4-9A23-2D3FA11D4D76}" dt="2023-07-03T11:01:02.077" v="10956" actId="478"/>
          <ac:spMkLst>
            <pc:docMk/>
            <pc:sldMk cId="897373972" sldId="1962"/>
            <ac:spMk id="18" creationId="{F1A6CD5F-76C8-63BE-A215-492DB3928E9F}"/>
          </ac:spMkLst>
        </pc:spChg>
        <pc:spChg chg="del">
          <ac:chgData name="Yoel Kortick" userId="167978f5-7f40-4909-85d5-d4149554ad4e" providerId="ADAL" clId="{EB5CFF90-8C79-42E4-9A23-2D3FA11D4D76}" dt="2023-07-03T11:01:03.763" v="10958" actId="478"/>
          <ac:spMkLst>
            <pc:docMk/>
            <pc:sldMk cId="897373972" sldId="1962"/>
            <ac:spMk id="25" creationId="{9EEE29C0-E642-117D-E6CE-852B884543E1}"/>
          </ac:spMkLst>
        </pc:spChg>
        <pc:picChg chg="del">
          <ac:chgData name="Yoel Kortick" userId="167978f5-7f40-4909-85d5-d4149554ad4e" providerId="ADAL" clId="{EB5CFF90-8C79-42E4-9A23-2D3FA11D4D76}" dt="2023-07-03T11:01:00.148" v="10955" actId="478"/>
          <ac:picMkLst>
            <pc:docMk/>
            <pc:sldMk cId="897373972" sldId="1962"/>
            <ac:picMk id="4" creationId="{F48B6767-F718-C755-D25C-BB9B171EF68E}"/>
          </ac:picMkLst>
        </pc:picChg>
        <pc:cxnChg chg="del">
          <ac:chgData name="Yoel Kortick" userId="167978f5-7f40-4909-85d5-d4149554ad4e" providerId="ADAL" clId="{EB5CFF90-8C79-42E4-9A23-2D3FA11D4D76}" dt="2023-07-03T11:01:02.913" v="10957" actId="478"/>
          <ac:cxnSpMkLst>
            <pc:docMk/>
            <pc:sldMk cId="897373972" sldId="1962"/>
            <ac:cxnSpMk id="19" creationId="{96359BF6-AF4A-F154-F143-09FC8A146E20}"/>
          </ac:cxnSpMkLst>
        </pc:cxnChg>
      </pc:sldChg>
      <pc:sldChg chg="modSp add mod">
        <pc:chgData name="Yoel Kortick" userId="167978f5-7f40-4909-85d5-d4149554ad4e" providerId="ADAL" clId="{EB5CFF90-8C79-42E4-9A23-2D3FA11D4D76}" dt="2023-07-04T11:16:15.267" v="12767"/>
        <pc:sldMkLst>
          <pc:docMk/>
          <pc:sldMk cId="1659826659" sldId="1963"/>
        </pc:sldMkLst>
        <pc:spChg chg="mod">
          <ac:chgData name="Yoel Kortick" userId="167978f5-7f40-4909-85d5-d4149554ad4e" providerId="ADAL" clId="{EB5CFF90-8C79-42E4-9A23-2D3FA11D4D76}" dt="2023-07-04T11:16:15.267" v="12767"/>
          <ac:spMkLst>
            <pc:docMk/>
            <pc:sldMk cId="1659826659" sldId="1963"/>
            <ac:spMk id="3" creationId="{B5643A3D-A03F-5DC5-77E4-0D0F8EF69C8C}"/>
          </ac:spMkLst>
        </pc:spChg>
        <pc:spChg chg="mod">
          <ac:chgData name="Yoel Kortick" userId="167978f5-7f40-4909-85d5-d4149554ad4e" providerId="ADAL" clId="{EB5CFF90-8C79-42E4-9A23-2D3FA11D4D76}" dt="2023-07-03T10:55:26.381" v="10762" actId="20577"/>
          <ac:spMkLst>
            <pc:docMk/>
            <pc:sldMk cId="1659826659" sldId="1963"/>
            <ac:spMk id="6" creationId="{A71215A1-7835-4033-9657-BEA33A271663}"/>
          </ac:spMkLst>
        </pc:spChg>
      </pc:sldChg>
      <pc:sldChg chg="addSp delSp modSp add mod">
        <pc:chgData name="Yoel Kortick" userId="167978f5-7f40-4909-85d5-d4149554ad4e" providerId="ADAL" clId="{EB5CFF90-8C79-42E4-9A23-2D3FA11D4D76}" dt="2023-07-03T10:59:53.557" v="10954" actId="1037"/>
        <pc:sldMkLst>
          <pc:docMk/>
          <pc:sldMk cId="938452944" sldId="1964"/>
        </pc:sldMkLst>
        <pc:spChg chg="mod">
          <ac:chgData name="Yoel Kortick" userId="167978f5-7f40-4909-85d5-d4149554ad4e" providerId="ADAL" clId="{EB5CFF90-8C79-42E4-9A23-2D3FA11D4D76}" dt="2023-07-03T10:59:22.019" v="10940" actId="14100"/>
          <ac:spMkLst>
            <pc:docMk/>
            <pc:sldMk cId="938452944" sldId="1964"/>
            <ac:spMk id="6" creationId="{A71215A1-7835-4033-9657-BEA33A271663}"/>
          </ac:spMkLst>
        </pc:spChg>
        <pc:spChg chg="del">
          <ac:chgData name="Yoel Kortick" userId="167978f5-7f40-4909-85d5-d4149554ad4e" providerId="ADAL" clId="{EB5CFF90-8C79-42E4-9A23-2D3FA11D4D76}" dt="2023-07-03T10:59:04.345" v="10881" actId="478"/>
          <ac:spMkLst>
            <pc:docMk/>
            <pc:sldMk cId="938452944" sldId="1964"/>
            <ac:spMk id="25" creationId="{9EEE29C0-E642-117D-E6CE-852B884543E1}"/>
          </ac:spMkLst>
        </pc:spChg>
        <pc:picChg chg="del">
          <ac:chgData name="Yoel Kortick" userId="167978f5-7f40-4909-85d5-d4149554ad4e" providerId="ADAL" clId="{EB5CFF90-8C79-42E4-9A23-2D3FA11D4D76}" dt="2023-07-03T10:58:39.060" v="10855" actId="478"/>
          <ac:picMkLst>
            <pc:docMk/>
            <pc:sldMk cId="938452944" sldId="1964"/>
            <ac:picMk id="4" creationId="{F9165366-E254-7EF0-3650-293D042921C8}"/>
          </ac:picMkLst>
        </pc:picChg>
        <pc:picChg chg="add mod ord">
          <ac:chgData name="Yoel Kortick" userId="167978f5-7f40-4909-85d5-d4149554ad4e" providerId="ADAL" clId="{EB5CFF90-8C79-42E4-9A23-2D3FA11D4D76}" dt="2023-07-03T10:59:53.557" v="10954" actId="1037"/>
          <ac:picMkLst>
            <pc:docMk/>
            <pc:sldMk cId="938452944" sldId="1964"/>
            <ac:picMk id="7" creationId="{B6708F94-FB8B-B8AC-8898-F58CD17FD89E}"/>
          </ac:picMkLst>
        </pc:picChg>
        <pc:cxnChg chg="del">
          <ac:chgData name="Yoel Kortick" userId="167978f5-7f40-4909-85d5-d4149554ad4e" providerId="ADAL" clId="{EB5CFF90-8C79-42E4-9A23-2D3FA11D4D76}" dt="2023-07-03T10:59:05.230" v="10882" actId="478"/>
          <ac:cxnSpMkLst>
            <pc:docMk/>
            <pc:sldMk cId="938452944" sldId="1964"/>
            <ac:cxnSpMk id="8" creationId="{85F5E7DD-3A1D-CAE0-459C-F6CAF8D46BE6}"/>
          </ac:cxnSpMkLst>
        </pc:cxnChg>
        <pc:cxnChg chg="add">
          <ac:chgData name="Yoel Kortick" userId="167978f5-7f40-4909-85d5-d4149554ad4e" providerId="ADAL" clId="{EB5CFF90-8C79-42E4-9A23-2D3FA11D4D76}" dt="2023-07-03T10:59:28.581" v="10941" actId="11529"/>
          <ac:cxnSpMkLst>
            <pc:docMk/>
            <pc:sldMk cId="938452944" sldId="1964"/>
            <ac:cxnSpMk id="10" creationId="{381D79A1-FE47-999B-DCA5-55ADAD2E7BD2}"/>
          </ac:cxnSpMkLst>
        </pc:cxnChg>
      </pc:sldChg>
      <pc:sldChg chg="addSp modSp add mod">
        <pc:chgData name="Yoel Kortick" userId="167978f5-7f40-4909-85d5-d4149554ad4e" providerId="ADAL" clId="{EB5CFF90-8C79-42E4-9A23-2D3FA11D4D76}" dt="2023-07-03T11:16:02.369" v="11562" actId="14100"/>
        <pc:sldMkLst>
          <pc:docMk/>
          <pc:sldMk cId="2843069077" sldId="1965"/>
        </pc:sldMkLst>
        <pc:spChg chg="mod">
          <ac:chgData name="Yoel Kortick" userId="167978f5-7f40-4909-85d5-d4149554ad4e" providerId="ADAL" clId="{EB5CFF90-8C79-42E4-9A23-2D3FA11D4D76}" dt="2023-07-03T11:16:02.369" v="11562" actId="14100"/>
          <ac:spMkLst>
            <pc:docMk/>
            <pc:sldMk cId="2843069077" sldId="1965"/>
            <ac:spMk id="6" creationId="{A71215A1-7835-4033-9657-BEA33A271663}"/>
          </ac:spMkLst>
        </pc:spChg>
        <pc:spChg chg="add mod">
          <ac:chgData name="Yoel Kortick" userId="167978f5-7f40-4909-85d5-d4149554ad4e" providerId="ADAL" clId="{EB5CFF90-8C79-42E4-9A23-2D3FA11D4D76}" dt="2023-07-03T11:11:44.081" v="11547" actId="1037"/>
          <ac:spMkLst>
            <pc:docMk/>
            <pc:sldMk cId="2843069077" sldId="1965"/>
            <ac:spMk id="7" creationId="{DD6469D4-80F7-C34C-A8BB-F52629242537}"/>
          </ac:spMkLst>
        </pc:spChg>
        <pc:spChg chg="add mod">
          <ac:chgData name="Yoel Kortick" userId="167978f5-7f40-4909-85d5-d4149554ad4e" providerId="ADAL" clId="{EB5CFF90-8C79-42E4-9A23-2D3FA11D4D76}" dt="2023-07-03T11:11:57.552" v="11558" actId="14100"/>
          <ac:spMkLst>
            <pc:docMk/>
            <pc:sldMk cId="2843069077" sldId="1965"/>
            <ac:spMk id="8" creationId="{66949EB4-10F7-4320-9AF8-89CB8C3576B8}"/>
          </ac:spMkLst>
        </pc:spChg>
        <pc:picChg chg="add mod">
          <ac:chgData name="Yoel Kortick" userId="167978f5-7f40-4909-85d5-d4149554ad4e" providerId="ADAL" clId="{EB5CFF90-8C79-42E4-9A23-2D3FA11D4D76}" dt="2023-07-03T11:11:36.449" v="11538" actId="208"/>
          <ac:picMkLst>
            <pc:docMk/>
            <pc:sldMk cId="2843069077" sldId="1965"/>
            <ac:picMk id="4" creationId="{9C2FDF0C-0A34-755F-8A9E-A92F6B9E90FF}"/>
          </ac:picMkLst>
        </pc:picChg>
      </pc:sldChg>
      <pc:sldChg chg="addSp delSp modSp add mod">
        <pc:chgData name="Yoel Kortick" userId="167978f5-7f40-4909-85d5-d4149554ad4e" providerId="ADAL" clId="{EB5CFF90-8C79-42E4-9A23-2D3FA11D4D76}" dt="2023-07-04T11:16:15.267" v="12767"/>
        <pc:sldMkLst>
          <pc:docMk/>
          <pc:sldMk cId="4207078168" sldId="1966"/>
        </pc:sldMkLst>
        <pc:spChg chg="del">
          <ac:chgData name="Yoel Kortick" userId="167978f5-7f40-4909-85d5-d4149554ad4e" providerId="ADAL" clId="{EB5CFF90-8C79-42E4-9A23-2D3FA11D4D76}" dt="2023-07-03T11:15:55.507" v="11560" actId="478"/>
          <ac:spMkLst>
            <pc:docMk/>
            <pc:sldMk cId="4207078168" sldId="1966"/>
            <ac:spMk id="6" creationId="{A71215A1-7835-4033-9657-BEA33A271663}"/>
          </ac:spMkLst>
        </pc:spChg>
        <pc:spChg chg="del">
          <ac:chgData name="Yoel Kortick" userId="167978f5-7f40-4909-85d5-d4149554ad4e" providerId="ADAL" clId="{EB5CFF90-8C79-42E4-9A23-2D3FA11D4D76}" dt="2023-07-03T11:16:06.348" v="11563" actId="478"/>
          <ac:spMkLst>
            <pc:docMk/>
            <pc:sldMk cId="4207078168" sldId="1966"/>
            <ac:spMk id="7" creationId="{DD6469D4-80F7-C34C-A8BB-F52629242537}"/>
          </ac:spMkLst>
        </pc:spChg>
        <pc:spChg chg="del">
          <ac:chgData name="Yoel Kortick" userId="167978f5-7f40-4909-85d5-d4149554ad4e" providerId="ADAL" clId="{EB5CFF90-8C79-42E4-9A23-2D3FA11D4D76}" dt="2023-07-03T11:16:06.348" v="11563" actId="478"/>
          <ac:spMkLst>
            <pc:docMk/>
            <pc:sldMk cId="4207078168" sldId="1966"/>
            <ac:spMk id="8" creationId="{66949EB4-10F7-4320-9AF8-89CB8C3576B8}"/>
          </ac:spMkLst>
        </pc:spChg>
        <pc:spChg chg="add del mod">
          <ac:chgData name="Yoel Kortick" userId="167978f5-7f40-4909-85d5-d4149554ad4e" providerId="ADAL" clId="{EB5CFF90-8C79-42E4-9A23-2D3FA11D4D76}" dt="2023-07-03T11:15:58.614" v="11561" actId="478"/>
          <ac:spMkLst>
            <pc:docMk/>
            <pc:sldMk cId="4207078168" sldId="1966"/>
            <ac:spMk id="9" creationId="{A611FC96-58F2-B959-9278-43D412F8CE76}"/>
          </ac:spMkLst>
        </pc:spChg>
        <pc:spChg chg="add mod">
          <ac:chgData name="Yoel Kortick" userId="167978f5-7f40-4909-85d5-d4149554ad4e" providerId="ADAL" clId="{EB5CFF90-8C79-42E4-9A23-2D3FA11D4D76}" dt="2023-07-04T11:16:15.267" v="12767"/>
          <ac:spMkLst>
            <pc:docMk/>
            <pc:sldMk cId="4207078168" sldId="1966"/>
            <ac:spMk id="12" creationId="{0500BAC6-C4B5-2B93-5C23-71A437C3A751}"/>
          </ac:spMkLst>
        </pc:spChg>
        <pc:spChg chg="add mod">
          <ac:chgData name="Yoel Kortick" userId="167978f5-7f40-4909-85d5-d4149554ad4e" providerId="ADAL" clId="{EB5CFF90-8C79-42E4-9A23-2D3FA11D4D76}" dt="2023-07-03T11:16:53.165" v="11608" actId="14100"/>
          <ac:spMkLst>
            <pc:docMk/>
            <pc:sldMk cId="4207078168" sldId="1966"/>
            <ac:spMk id="13" creationId="{7EA6CDAF-9928-4C05-751E-F34099B78F08}"/>
          </ac:spMkLst>
        </pc:spChg>
        <pc:spChg chg="add mod">
          <ac:chgData name="Yoel Kortick" userId="167978f5-7f40-4909-85d5-d4149554ad4e" providerId="ADAL" clId="{EB5CFF90-8C79-42E4-9A23-2D3FA11D4D76}" dt="2023-07-04T11:16:15.267" v="12767"/>
          <ac:spMkLst>
            <pc:docMk/>
            <pc:sldMk cId="4207078168" sldId="1966"/>
            <ac:spMk id="16" creationId="{C4B35078-07F5-3C0B-AF14-2524E3B24DC6}"/>
          </ac:spMkLst>
        </pc:spChg>
        <pc:spChg chg="add mod">
          <ac:chgData name="Yoel Kortick" userId="167978f5-7f40-4909-85d5-d4149554ad4e" providerId="ADAL" clId="{EB5CFF90-8C79-42E4-9A23-2D3FA11D4D76}" dt="2023-07-03T11:17:55.833" v="11707" actId="14100"/>
          <ac:spMkLst>
            <pc:docMk/>
            <pc:sldMk cId="4207078168" sldId="1966"/>
            <ac:spMk id="17" creationId="{BB7A94B9-6FAD-79C0-0438-5FD55523E6B0}"/>
          </ac:spMkLst>
        </pc:spChg>
        <pc:picChg chg="del">
          <ac:chgData name="Yoel Kortick" userId="167978f5-7f40-4909-85d5-d4149554ad4e" providerId="ADAL" clId="{EB5CFF90-8C79-42E4-9A23-2D3FA11D4D76}" dt="2023-07-03T11:16:06.348" v="11563" actId="478"/>
          <ac:picMkLst>
            <pc:docMk/>
            <pc:sldMk cId="4207078168" sldId="1966"/>
            <ac:picMk id="4" creationId="{9C2FDF0C-0A34-755F-8A9E-A92F6B9E90FF}"/>
          </ac:picMkLst>
        </pc:picChg>
        <pc:picChg chg="add mod">
          <ac:chgData name="Yoel Kortick" userId="167978f5-7f40-4909-85d5-d4149554ad4e" providerId="ADAL" clId="{EB5CFF90-8C79-42E4-9A23-2D3FA11D4D76}" dt="2023-07-03T11:18:03.789" v="11710" actId="208"/>
          <ac:picMkLst>
            <pc:docMk/>
            <pc:sldMk cId="4207078168" sldId="1966"/>
            <ac:picMk id="11" creationId="{95744975-6D7F-8962-E3F9-38678B1F40C8}"/>
          </ac:picMkLst>
        </pc:picChg>
        <pc:cxnChg chg="add mod">
          <ac:chgData name="Yoel Kortick" userId="167978f5-7f40-4909-85d5-d4149554ad4e" providerId="ADAL" clId="{EB5CFF90-8C79-42E4-9A23-2D3FA11D4D76}" dt="2023-07-03T11:16:58.328" v="11610" actId="14100"/>
          <ac:cxnSpMkLst>
            <pc:docMk/>
            <pc:sldMk cId="4207078168" sldId="1966"/>
            <ac:cxnSpMk id="14" creationId="{A10754C2-4169-F7EE-9A98-F7930EED9103}"/>
          </ac:cxnSpMkLst>
        </pc:cxnChg>
        <pc:cxnChg chg="add mod">
          <ac:chgData name="Yoel Kortick" userId="167978f5-7f40-4909-85d5-d4149554ad4e" providerId="ADAL" clId="{EB5CFF90-8C79-42E4-9A23-2D3FA11D4D76}" dt="2023-07-03T11:18:00.699" v="11709" actId="14100"/>
          <ac:cxnSpMkLst>
            <pc:docMk/>
            <pc:sldMk cId="4207078168" sldId="1966"/>
            <ac:cxnSpMk id="18" creationId="{BDC58B50-974B-A6AA-EC83-362EB2730F01}"/>
          </ac:cxnSpMkLst>
        </pc:cxnChg>
      </pc:sldChg>
      <pc:sldChg chg="addSp delSp modSp add mod">
        <pc:chgData name="Yoel Kortick" userId="167978f5-7f40-4909-85d5-d4149554ad4e" providerId="ADAL" clId="{EB5CFF90-8C79-42E4-9A23-2D3FA11D4D76}" dt="2023-07-04T11:16:15.267" v="12767"/>
        <pc:sldMkLst>
          <pc:docMk/>
          <pc:sldMk cId="1056898636" sldId="1967"/>
        </pc:sldMkLst>
        <pc:spChg chg="mod">
          <ac:chgData name="Yoel Kortick" userId="167978f5-7f40-4909-85d5-d4149554ad4e" providerId="ADAL" clId="{EB5CFF90-8C79-42E4-9A23-2D3FA11D4D76}" dt="2023-07-04T11:16:15.267" v="12767"/>
          <ac:spMkLst>
            <pc:docMk/>
            <pc:sldMk cId="1056898636" sldId="1967"/>
            <ac:spMk id="12" creationId="{0500BAC6-C4B5-2B93-5C23-71A437C3A751}"/>
          </ac:spMkLst>
        </pc:spChg>
        <pc:spChg chg="mod">
          <ac:chgData name="Yoel Kortick" userId="167978f5-7f40-4909-85d5-d4149554ad4e" providerId="ADAL" clId="{EB5CFF90-8C79-42E4-9A23-2D3FA11D4D76}" dt="2023-07-03T11:19:50.692" v="11729" actId="14100"/>
          <ac:spMkLst>
            <pc:docMk/>
            <pc:sldMk cId="1056898636" sldId="1967"/>
            <ac:spMk id="13" creationId="{7EA6CDAF-9928-4C05-751E-F34099B78F08}"/>
          </ac:spMkLst>
        </pc:spChg>
        <pc:spChg chg="mod">
          <ac:chgData name="Yoel Kortick" userId="167978f5-7f40-4909-85d5-d4149554ad4e" providerId="ADAL" clId="{EB5CFF90-8C79-42E4-9A23-2D3FA11D4D76}" dt="2023-07-04T11:16:15.267" v="12767"/>
          <ac:spMkLst>
            <pc:docMk/>
            <pc:sldMk cId="1056898636" sldId="1967"/>
            <ac:spMk id="16" creationId="{C4B35078-07F5-3C0B-AF14-2524E3B24DC6}"/>
          </ac:spMkLst>
        </pc:spChg>
        <pc:spChg chg="mod">
          <ac:chgData name="Yoel Kortick" userId="167978f5-7f40-4909-85d5-d4149554ad4e" providerId="ADAL" clId="{EB5CFF90-8C79-42E4-9A23-2D3FA11D4D76}" dt="2023-07-03T11:20:00.658" v="11730" actId="1076"/>
          <ac:spMkLst>
            <pc:docMk/>
            <pc:sldMk cId="1056898636" sldId="1967"/>
            <ac:spMk id="17" creationId="{BB7A94B9-6FAD-79C0-0438-5FD55523E6B0}"/>
          </ac:spMkLst>
        </pc:spChg>
        <pc:picChg chg="add mod ord">
          <ac:chgData name="Yoel Kortick" userId="167978f5-7f40-4909-85d5-d4149554ad4e" providerId="ADAL" clId="{EB5CFF90-8C79-42E4-9A23-2D3FA11D4D76}" dt="2023-07-03T11:20:09.444" v="11733" actId="208"/>
          <ac:picMkLst>
            <pc:docMk/>
            <pc:sldMk cId="1056898636" sldId="1967"/>
            <ac:picMk id="4" creationId="{F478443B-97FF-2BD3-B54A-A76B55E69A32}"/>
          </ac:picMkLst>
        </pc:picChg>
        <pc:picChg chg="del">
          <ac:chgData name="Yoel Kortick" userId="167978f5-7f40-4909-85d5-d4149554ad4e" providerId="ADAL" clId="{EB5CFF90-8C79-42E4-9A23-2D3FA11D4D76}" dt="2023-07-03T11:19:39.371" v="11726" actId="478"/>
          <ac:picMkLst>
            <pc:docMk/>
            <pc:sldMk cId="1056898636" sldId="1967"/>
            <ac:picMk id="11" creationId="{95744975-6D7F-8962-E3F9-38678B1F40C8}"/>
          </ac:picMkLst>
        </pc:picChg>
        <pc:cxnChg chg="mod">
          <ac:chgData name="Yoel Kortick" userId="167978f5-7f40-4909-85d5-d4149554ad4e" providerId="ADAL" clId="{EB5CFF90-8C79-42E4-9A23-2D3FA11D4D76}" dt="2023-07-03T11:20:05.370" v="11732" actId="14100"/>
          <ac:cxnSpMkLst>
            <pc:docMk/>
            <pc:sldMk cId="1056898636" sldId="1967"/>
            <ac:cxnSpMk id="18" creationId="{BDC58B50-974B-A6AA-EC83-362EB2730F01}"/>
          </ac:cxnSpMkLst>
        </pc:cxnChg>
      </pc:sldChg>
      <pc:sldChg chg="addSp delSp modSp add mod">
        <pc:chgData name="Yoel Kortick" userId="167978f5-7f40-4909-85d5-d4149554ad4e" providerId="ADAL" clId="{EB5CFF90-8C79-42E4-9A23-2D3FA11D4D76}" dt="2023-07-03T11:21:28.721" v="11838" actId="208"/>
        <pc:sldMkLst>
          <pc:docMk/>
          <pc:sldMk cId="4064211707" sldId="1968"/>
        </pc:sldMkLst>
        <pc:spChg chg="add mod">
          <ac:chgData name="Yoel Kortick" userId="167978f5-7f40-4909-85d5-d4149554ad4e" providerId="ADAL" clId="{EB5CFF90-8C79-42E4-9A23-2D3FA11D4D76}" dt="2023-07-03T11:21:19.582" v="11836" actId="20577"/>
          <ac:spMkLst>
            <pc:docMk/>
            <pc:sldMk cId="4064211707" sldId="1968"/>
            <ac:spMk id="7" creationId="{5C970616-1245-4AAF-4004-95E89CEAC597}"/>
          </ac:spMkLst>
        </pc:spChg>
        <pc:spChg chg="add del mod">
          <ac:chgData name="Yoel Kortick" userId="167978f5-7f40-4909-85d5-d4149554ad4e" providerId="ADAL" clId="{EB5CFF90-8C79-42E4-9A23-2D3FA11D4D76}" dt="2023-07-03T11:21:13.059" v="11805" actId="478"/>
          <ac:spMkLst>
            <pc:docMk/>
            <pc:sldMk cId="4064211707" sldId="1968"/>
            <ac:spMk id="8" creationId="{7BA06553-16E5-21D0-0E26-429ABA52117B}"/>
          </ac:spMkLst>
        </pc:spChg>
        <pc:spChg chg="mod">
          <ac:chgData name="Yoel Kortick" userId="167978f5-7f40-4909-85d5-d4149554ad4e" providerId="ADAL" clId="{EB5CFF90-8C79-42E4-9A23-2D3FA11D4D76}" dt="2023-07-03T11:20:47.248" v="11793" actId="27636"/>
          <ac:spMkLst>
            <pc:docMk/>
            <pc:sldMk cId="4064211707" sldId="1968"/>
            <ac:spMk id="12" creationId="{0500BAC6-C4B5-2B93-5C23-71A437C3A751}"/>
          </ac:spMkLst>
        </pc:spChg>
        <pc:spChg chg="mod">
          <ac:chgData name="Yoel Kortick" userId="167978f5-7f40-4909-85d5-d4149554ad4e" providerId="ADAL" clId="{EB5CFF90-8C79-42E4-9A23-2D3FA11D4D76}" dt="2023-07-03T11:21:01.873" v="11801" actId="14100"/>
          <ac:spMkLst>
            <pc:docMk/>
            <pc:sldMk cId="4064211707" sldId="1968"/>
            <ac:spMk id="13" creationId="{7EA6CDAF-9928-4C05-751E-F34099B78F08}"/>
          </ac:spMkLst>
        </pc:spChg>
        <pc:spChg chg="del">
          <ac:chgData name="Yoel Kortick" userId="167978f5-7f40-4909-85d5-d4149554ad4e" providerId="ADAL" clId="{EB5CFF90-8C79-42E4-9A23-2D3FA11D4D76}" dt="2023-07-03T11:20:29.596" v="11736" actId="478"/>
          <ac:spMkLst>
            <pc:docMk/>
            <pc:sldMk cId="4064211707" sldId="1968"/>
            <ac:spMk id="16" creationId="{C4B35078-07F5-3C0B-AF14-2524E3B24DC6}"/>
          </ac:spMkLst>
        </pc:spChg>
        <pc:spChg chg="del">
          <ac:chgData name="Yoel Kortick" userId="167978f5-7f40-4909-85d5-d4149554ad4e" providerId="ADAL" clId="{EB5CFF90-8C79-42E4-9A23-2D3FA11D4D76}" dt="2023-07-03T11:20:30.833" v="11737" actId="478"/>
          <ac:spMkLst>
            <pc:docMk/>
            <pc:sldMk cId="4064211707" sldId="1968"/>
            <ac:spMk id="17" creationId="{BB7A94B9-6FAD-79C0-0438-5FD55523E6B0}"/>
          </ac:spMkLst>
        </pc:spChg>
        <pc:picChg chg="del">
          <ac:chgData name="Yoel Kortick" userId="167978f5-7f40-4909-85d5-d4149554ad4e" providerId="ADAL" clId="{EB5CFF90-8C79-42E4-9A23-2D3FA11D4D76}" dt="2023-07-03T11:20:49.800" v="11794" actId="478"/>
          <ac:picMkLst>
            <pc:docMk/>
            <pc:sldMk cId="4064211707" sldId="1968"/>
            <ac:picMk id="4" creationId="{F478443B-97FF-2BD3-B54A-A76B55E69A32}"/>
          </ac:picMkLst>
        </pc:picChg>
        <pc:picChg chg="add mod ord">
          <ac:chgData name="Yoel Kortick" userId="167978f5-7f40-4909-85d5-d4149554ad4e" providerId="ADAL" clId="{EB5CFF90-8C79-42E4-9A23-2D3FA11D4D76}" dt="2023-07-03T11:21:28.721" v="11838" actId="208"/>
          <ac:picMkLst>
            <pc:docMk/>
            <pc:sldMk cId="4064211707" sldId="1968"/>
            <ac:picMk id="6" creationId="{991F540B-477B-07C8-D836-8BD8773D66D6}"/>
          </ac:picMkLst>
        </pc:picChg>
        <pc:cxnChg chg="add">
          <ac:chgData name="Yoel Kortick" userId="167978f5-7f40-4909-85d5-d4149554ad4e" providerId="ADAL" clId="{EB5CFF90-8C79-42E4-9A23-2D3FA11D4D76}" dt="2023-07-03T11:21:26.318" v="11837" actId="11529"/>
          <ac:cxnSpMkLst>
            <pc:docMk/>
            <pc:sldMk cId="4064211707" sldId="1968"/>
            <ac:cxnSpMk id="10" creationId="{24EE417F-E1E1-6BCD-1D5E-37C9EC791A95}"/>
          </ac:cxnSpMkLst>
        </pc:cxnChg>
        <pc:cxnChg chg="del">
          <ac:chgData name="Yoel Kortick" userId="167978f5-7f40-4909-85d5-d4149554ad4e" providerId="ADAL" clId="{EB5CFF90-8C79-42E4-9A23-2D3FA11D4D76}" dt="2023-07-03T11:20:33.337" v="11739" actId="478"/>
          <ac:cxnSpMkLst>
            <pc:docMk/>
            <pc:sldMk cId="4064211707" sldId="1968"/>
            <ac:cxnSpMk id="14" creationId="{A10754C2-4169-F7EE-9A98-F7930EED9103}"/>
          </ac:cxnSpMkLst>
        </pc:cxnChg>
        <pc:cxnChg chg="del">
          <ac:chgData name="Yoel Kortick" userId="167978f5-7f40-4909-85d5-d4149554ad4e" providerId="ADAL" clId="{EB5CFF90-8C79-42E4-9A23-2D3FA11D4D76}" dt="2023-07-03T11:20:32.068" v="11738" actId="478"/>
          <ac:cxnSpMkLst>
            <pc:docMk/>
            <pc:sldMk cId="4064211707" sldId="1968"/>
            <ac:cxnSpMk id="18" creationId="{BDC58B50-974B-A6AA-EC83-362EB2730F01}"/>
          </ac:cxnSpMkLst>
        </pc:cxnChg>
      </pc:sldChg>
      <pc:sldChg chg="modSp add mod">
        <pc:chgData name="Yoel Kortick" userId="167978f5-7f40-4909-85d5-d4149554ad4e" providerId="ADAL" clId="{EB5CFF90-8C79-42E4-9A23-2D3FA11D4D76}" dt="2023-07-04T11:16:15.267" v="12767"/>
        <pc:sldMkLst>
          <pc:docMk/>
          <pc:sldMk cId="3460873612" sldId="1969"/>
        </pc:sldMkLst>
        <pc:spChg chg="mod">
          <ac:chgData name="Yoel Kortick" userId="167978f5-7f40-4909-85d5-d4149554ad4e" providerId="ADAL" clId="{EB5CFF90-8C79-42E4-9A23-2D3FA11D4D76}" dt="2023-07-04T11:16:15.267" v="12767"/>
          <ac:spMkLst>
            <pc:docMk/>
            <pc:sldMk cId="3460873612" sldId="1969"/>
            <ac:spMk id="6" creationId="{A71215A1-7835-4033-9657-BEA33A271663}"/>
          </ac:spMkLst>
        </pc:spChg>
      </pc:sldChg>
      <pc:sldChg chg="modSp add mod">
        <pc:chgData name="Yoel Kortick" userId="167978f5-7f40-4909-85d5-d4149554ad4e" providerId="ADAL" clId="{EB5CFF90-8C79-42E4-9A23-2D3FA11D4D76}" dt="2023-07-04T11:19:47.644" v="12845"/>
        <pc:sldMkLst>
          <pc:docMk/>
          <pc:sldMk cId="2161065401" sldId="1970"/>
        </pc:sldMkLst>
        <pc:spChg chg="mod">
          <ac:chgData name="Yoel Kortick" userId="167978f5-7f40-4909-85d5-d4149554ad4e" providerId="ADAL" clId="{EB5CFF90-8C79-42E4-9A23-2D3FA11D4D76}" dt="2023-07-04T11:19:47.644" v="12845"/>
          <ac:spMkLst>
            <pc:docMk/>
            <pc:sldMk cId="2161065401" sldId="1970"/>
            <ac:spMk id="5" creationId="{E8A1DDA2-AC00-41D8-9746-AC602EB1E40A}"/>
          </ac:spMkLst>
        </pc:spChg>
        <pc:spChg chg="mod">
          <ac:chgData name="Yoel Kortick" userId="167978f5-7f40-4909-85d5-d4149554ad4e" providerId="ADAL" clId="{EB5CFF90-8C79-42E4-9A23-2D3FA11D4D76}" dt="2023-07-04T11:16:15.267" v="12767"/>
          <ac:spMkLst>
            <pc:docMk/>
            <pc:sldMk cId="2161065401" sldId="1970"/>
            <ac:spMk id="8" creationId="{EDB49532-BE44-1FA4-3B51-1390B928EB5C}"/>
          </ac:spMkLst>
        </pc:spChg>
      </pc:sldChg>
      <pc:sldChg chg="addSp delSp modSp add del mod">
        <pc:chgData name="Yoel Kortick" userId="167978f5-7f40-4909-85d5-d4149554ad4e" providerId="ADAL" clId="{EB5CFF90-8C79-42E4-9A23-2D3FA11D4D76}" dt="2023-07-04T11:04:49.390" v="12392" actId="2696"/>
        <pc:sldMkLst>
          <pc:docMk/>
          <pc:sldMk cId="2489335108" sldId="1970"/>
        </pc:sldMkLst>
        <pc:spChg chg="mod">
          <ac:chgData name="Yoel Kortick" userId="167978f5-7f40-4909-85d5-d4149554ad4e" providerId="ADAL" clId="{EB5CFF90-8C79-42E4-9A23-2D3FA11D4D76}" dt="2023-07-04T07:52:04.524" v="12098" actId="14100"/>
          <ac:spMkLst>
            <pc:docMk/>
            <pc:sldMk cId="2489335108" sldId="1970"/>
            <ac:spMk id="8" creationId="{EDB49532-BE44-1FA4-3B51-1390B928EB5C}"/>
          </ac:spMkLst>
        </pc:spChg>
        <pc:spChg chg="del">
          <ac:chgData name="Yoel Kortick" userId="167978f5-7f40-4909-85d5-d4149554ad4e" providerId="ADAL" clId="{EB5CFF90-8C79-42E4-9A23-2D3FA11D4D76}" dt="2023-07-04T07:53:01.157" v="12198" actId="478"/>
          <ac:spMkLst>
            <pc:docMk/>
            <pc:sldMk cId="2489335108" sldId="1970"/>
            <ac:spMk id="9" creationId="{1253F36F-E107-F2A7-8586-F346FD2BFAD2}"/>
          </ac:spMkLst>
        </pc:spChg>
        <pc:spChg chg="del">
          <ac:chgData name="Yoel Kortick" userId="167978f5-7f40-4909-85d5-d4149554ad4e" providerId="ADAL" clId="{EB5CFF90-8C79-42E4-9A23-2D3FA11D4D76}" dt="2023-07-04T07:53:02.313" v="12199" actId="478"/>
          <ac:spMkLst>
            <pc:docMk/>
            <pc:sldMk cId="2489335108" sldId="1970"/>
            <ac:spMk id="14" creationId="{220BC680-F23E-E1C2-D0A8-7E9427A552D4}"/>
          </ac:spMkLst>
        </pc:spChg>
        <pc:picChg chg="add mod ord">
          <ac:chgData name="Yoel Kortick" userId="167978f5-7f40-4909-85d5-d4149554ad4e" providerId="ADAL" clId="{EB5CFF90-8C79-42E4-9A23-2D3FA11D4D76}" dt="2023-07-04T07:53:03.799" v="12200" actId="208"/>
          <ac:picMkLst>
            <pc:docMk/>
            <pc:sldMk cId="2489335108" sldId="1970"/>
            <ac:picMk id="4" creationId="{1DF0893F-C9BF-A8F5-02E4-80558254FE37}"/>
          </ac:picMkLst>
        </pc:picChg>
        <pc:picChg chg="del">
          <ac:chgData name="Yoel Kortick" userId="167978f5-7f40-4909-85d5-d4149554ad4e" providerId="ADAL" clId="{EB5CFF90-8C79-42E4-9A23-2D3FA11D4D76}" dt="2023-07-04T07:50:47.673" v="11977" actId="478"/>
          <ac:picMkLst>
            <pc:docMk/>
            <pc:sldMk cId="2489335108" sldId="1970"/>
            <ac:picMk id="12" creationId="{A0D481CA-5580-99E5-7F1B-4C25F33E968A}"/>
          </ac:picMkLst>
        </pc:picChg>
        <pc:cxnChg chg="add mod">
          <ac:chgData name="Yoel Kortick" userId="167978f5-7f40-4909-85d5-d4149554ad4e" providerId="ADAL" clId="{EB5CFF90-8C79-42E4-9A23-2D3FA11D4D76}" dt="2023-07-04T07:53:23.766" v="12206" actId="1037"/>
          <ac:cxnSpMkLst>
            <pc:docMk/>
            <pc:sldMk cId="2489335108" sldId="1970"/>
            <ac:cxnSpMk id="7" creationId="{F50925EA-90A3-1D41-8D35-AD9AFED2E3F9}"/>
          </ac:cxnSpMkLst>
        </pc:cxnChg>
        <pc:cxnChg chg="add mod">
          <ac:chgData name="Yoel Kortick" userId="167978f5-7f40-4909-85d5-d4149554ad4e" providerId="ADAL" clId="{EB5CFF90-8C79-42E4-9A23-2D3FA11D4D76}" dt="2023-07-04T07:53:23.766" v="12206" actId="1037"/>
          <ac:cxnSpMkLst>
            <pc:docMk/>
            <pc:sldMk cId="2489335108" sldId="1970"/>
            <ac:cxnSpMk id="11" creationId="{16D25963-218F-17DD-6991-BE0B16B1BA3D}"/>
          </ac:cxnSpMkLst>
        </pc:cxnChg>
        <pc:cxnChg chg="add mod">
          <ac:chgData name="Yoel Kortick" userId="167978f5-7f40-4909-85d5-d4149554ad4e" providerId="ADAL" clId="{EB5CFF90-8C79-42E4-9A23-2D3FA11D4D76}" dt="2023-07-04T07:53:23.766" v="12206" actId="1037"/>
          <ac:cxnSpMkLst>
            <pc:docMk/>
            <pc:sldMk cId="2489335108" sldId="1970"/>
            <ac:cxnSpMk id="13" creationId="{139C3086-9084-40E3-683C-E886739DFD76}"/>
          </ac:cxnSpMkLst>
        </pc:cxnChg>
        <pc:cxnChg chg="add mod">
          <ac:chgData name="Yoel Kortick" userId="167978f5-7f40-4909-85d5-d4149554ad4e" providerId="ADAL" clId="{EB5CFF90-8C79-42E4-9A23-2D3FA11D4D76}" dt="2023-07-04T07:52:41.944" v="12137" actId="1036"/>
          <ac:cxnSpMkLst>
            <pc:docMk/>
            <pc:sldMk cId="2489335108" sldId="1970"/>
            <ac:cxnSpMk id="15" creationId="{09EAFD35-1BA1-4929-F527-8F81AB4090FF}"/>
          </ac:cxnSpMkLst>
        </pc:cxnChg>
        <pc:cxnChg chg="add mod">
          <ac:chgData name="Yoel Kortick" userId="167978f5-7f40-4909-85d5-d4149554ad4e" providerId="ADAL" clId="{EB5CFF90-8C79-42E4-9A23-2D3FA11D4D76}" dt="2023-07-04T07:52:49.966" v="12166" actId="1037"/>
          <ac:cxnSpMkLst>
            <pc:docMk/>
            <pc:sldMk cId="2489335108" sldId="1970"/>
            <ac:cxnSpMk id="16" creationId="{D0D4F88D-5588-E793-F585-66B918BAB8D9}"/>
          </ac:cxnSpMkLst>
        </pc:cxnChg>
        <pc:cxnChg chg="add mod">
          <ac:chgData name="Yoel Kortick" userId="167978f5-7f40-4909-85d5-d4149554ad4e" providerId="ADAL" clId="{EB5CFF90-8C79-42E4-9A23-2D3FA11D4D76}" dt="2023-07-04T07:52:49.966" v="12166" actId="1037"/>
          <ac:cxnSpMkLst>
            <pc:docMk/>
            <pc:sldMk cId="2489335108" sldId="1970"/>
            <ac:cxnSpMk id="17" creationId="{E991DFAD-FA19-7C07-9DB9-2A8A0E83EDB6}"/>
          </ac:cxnSpMkLst>
        </pc:cxnChg>
        <pc:cxnChg chg="add mod">
          <ac:chgData name="Yoel Kortick" userId="167978f5-7f40-4909-85d5-d4149554ad4e" providerId="ADAL" clId="{EB5CFF90-8C79-42E4-9A23-2D3FA11D4D76}" dt="2023-07-04T07:52:57.849" v="12197" actId="1035"/>
          <ac:cxnSpMkLst>
            <pc:docMk/>
            <pc:sldMk cId="2489335108" sldId="1970"/>
            <ac:cxnSpMk id="18" creationId="{56A8B746-64F1-1DF6-9828-F03DFD62F29E}"/>
          </ac:cxnSpMkLst>
        </pc:cxnChg>
        <pc:cxnChg chg="add mod">
          <ac:chgData name="Yoel Kortick" userId="167978f5-7f40-4909-85d5-d4149554ad4e" providerId="ADAL" clId="{EB5CFF90-8C79-42E4-9A23-2D3FA11D4D76}" dt="2023-07-04T07:52:57.849" v="12197" actId="1035"/>
          <ac:cxnSpMkLst>
            <pc:docMk/>
            <pc:sldMk cId="2489335108" sldId="1970"/>
            <ac:cxnSpMk id="19" creationId="{5815ED84-AD3F-1BCD-AD78-C791E14CD120}"/>
          </ac:cxnSpMkLst>
        </pc:cxnChg>
      </pc:sldChg>
      <pc:sldChg chg="addSp delSp modSp add del mod">
        <pc:chgData name="Yoel Kortick" userId="167978f5-7f40-4909-85d5-d4149554ad4e" providerId="ADAL" clId="{EB5CFF90-8C79-42E4-9A23-2D3FA11D4D76}" dt="2023-07-04T11:04:49.390" v="12392" actId="2696"/>
        <pc:sldMkLst>
          <pc:docMk/>
          <pc:sldMk cId="556682646" sldId="1971"/>
        </pc:sldMkLst>
        <pc:spChg chg="add mod">
          <ac:chgData name="Yoel Kortick" userId="167978f5-7f40-4909-85d5-d4149554ad4e" providerId="ADAL" clId="{EB5CFF90-8C79-42E4-9A23-2D3FA11D4D76}" dt="2023-07-04T07:54:07.561" v="12219" actId="1036"/>
          <ac:spMkLst>
            <pc:docMk/>
            <pc:sldMk cId="556682646" sldId="1971"/>
            <ac:spMk id="3" creationId="{B6A08E0D-EE93-B89F-9EB1-374F6E61F4FF}"/>
          </ac:spMkLst>
        </pc:spChg>
        <pc:spChg chg="mod">
          <ac:chgData name="Yoel Kortick" userId="167978f5-7f40-4909-85d5-d4149554ad4e" providerId="ADAL" clId="{EB5CFF90-8C79-42E4-9A23-2D3FA11D4D76}" dt="2023-07-04T07:54:39.911" v="12337" actId="14100"/>
          <ac:spMkLst>
            <pc:docMk/>
            <pc:sldMk cId="556682646" sldId="1971"/>
            <ac:spMk id="8" creationId="{EDB49532-BE44-1FA4-3B51-1390B928EB5C}"/>
          </ac:spMkLst>
        </pc:spChg>
        <pc:cxnChg chg="del">
          <ac:chgData name="Yoel Kortick" userId="167978f5-7f40-4909-85d5-d4149554ad4e" providerId="ADAL" clId="{EB5CFF90-8C79-42E4-9A23-2D3FA11D4D76}" dt="2023-07-04T07:53:54.061" v="12211" actId="478"/>
          <ac:cxnSpMkLst>
            <pc:docMk/>
            <pc:sldMk cId="556682646" sldId="1971"/>
            <ac:cxnSpMk id="7" creationId="{F50925EA-90A3-1D41-8D35-AD9AFED2E3F9}"/>
          </ac:cxnSpMkLst>
        </pc:cxnChg>
        <pc:cxnChg chg="del">
          <ac:chgData name="Yoel Kortick" userId="167978f5-7f40-4909-85d5-d4149554ad4e" providerId="ADAL" clId="{EB5CFF90-8C79-42E4-9A23-2D3FA11D4D76}" dt="2023-07-04T07:53:53.497" v="12210" actId="478"/>
          <ac:cxnSpMkLst>
            <pc:docMk/>
            <pc:sldMk cId="556682646" sldId="1971"/>
            <ac:cxnSpMk id="11" creationId="{16D25963-218F-17DD-6991-BE0B16B1BA3D}"/>
          </ac:cxnSpMkLst>
        </pc:cxnChg>
        <pc:cxnChg chg="del">
          <ac:chgData name="Yoel Kortick" userId="167978f5-7f40-4909-85d5-d4149554ad4e" providerId="ADAL" clId="{EB5CFF90-8C79-42E4-9A23-2D3FA11D4D76}" dt="2023-07-04T07:53:52.952" v="12209" actId="478"/>
          <ac:cxnSpMkLst>
            <pc:docMk/>
            <pc:sldMk cId="556682646" sldId="1971"/>
            <ac:cxnSpMk id="13" creationId="{139C3086-9084-40E3-683C-E886739DFD76}"/>
          </ac:cxnSpMkLst>
        </pc:cxnChg>
        <pc:cxnChg chg="del">
          <ac:chgData name="Yoel Kortick" userId="167978f5-7f40-4909-85d5-d4149554ad4e" providerId="ADAL" clId="{EB5CFF90-8C79-42E4-9A23-2D3FA11D4D76}" dt="2023-07-04T07:53:52.172" v="12208" actId="478"/>
          <ac:cxnSpMkLst>
            <pc:docMk/>
            <pc:sldMk cId="556682646" sldId="1971"/>
            <ac:cxnSpMk id="15" creationId="{09EAFD35-1BA1-4929-F527-8F81AB4090FF}"/>
          </ac:cxnSpMkLst>
        </pc:cxnChg>
        <pc:cxnChg chg="del">
          <ac:chgData name="Yoel Kortick" userId="167978f5-7f40-4909-85d5-d4149554ad4e" providerId="ADAL" clId="{EB5CFF90-8C79-42E4-9A23-2D3FA11D4D76}" dt="2023-07-04T07:53:55.111" v="12212" actId="478"/>
          <ac:cxnSpMkLst>
            <pc:docMk/>
            <pc:sldMk cId="556682646" sldId="1971"/>
            <ac:cxnSpMk id="17" creationId="{E991DFAD-FA19-7C07-9DB9-2A8A0E83EDB6}"/>
          </ac:cxnSpMkLst>
        </pc:cxnChg>
        <pc:cxnChg chg="del">
          <ac:chgData name="Yoel Kortick" userId="167978f5-7f40-4909-85d5-d4149554ad4e" providerId="ADAL" clId="{EB5CFF90-8C79-42E4-9A23-2D3FA11D4D76}" dt="2023-07-04T07:53:56.097" v="12213" actId="478"/>
          <ac:cxnSpMkLst>
            <pc:docMk/>
            <pc:sldMk cId="556682646" sldId="1971"/>
            <ac:cxnSpMk id="18" creationId="{56A8B746-64F1-1DF6-9828-F03DFD62F29E}"/>
          </ac:cxnSpMkLst>
        </pc:cxnChg>
        <pc:cxnChg chg="del">
          <ac:chgData name="Yoel Kortick" userId="167978f5-7f40-4909-85d5-d4149554ad4e" providerId="ADAL" clId="{EB5CFF90-8C79-42E4-9A23-2D3FA11D4D76}" dt="2023-07-04T07:53:57.651" v="12214" actId="478"/>
          <ac:cxnSpMkLst>
            <pc:docMk/>
            <pc:sldMk cId="556682646" sldId="1971"/>
            <ac:cxnSpMk id="19" creationId="{5815ED84-AD3F-1BCD-AD78-C791E14CD120}"/>
          </ac:cxnSpMkLst>
        </pc:cxnChg>
      </pc:sldChg>
      <pc:sldChg chg="modSp add mod">
        <pc:chgData name="Yoel Kortick" userId="167978f5-7f40-4909-85d5-d4149554ad4e" providerId="ADAL" clId="{EB5CFF90-8C79-42E4-9A23-2D3FA11D4D76}" dt="2023-07-04T11:19:55.571" v="12846"/>
        <pc:sldMkLst>
          <pc:docMk/>
          <pc:sldMk cId="2434816039" sldId="1971"/>
        </pc:sldMkLst>
        <pc:spChg chg="mod">
          <ac:chgData name="Yoel Kortick" userId="167978f5-7f40-4909-85d5-d4149554ad4e" providerId="ADAL" clId="{EB5CFF90-8C79-42E4-9A23-2D3FA11D4D76}" dt="2023-07-04T11:19:55.571" v="12846"/>
          <ac:spMkLst>
            <pc:docMk/>
            <pc:sldMk cId="2434816039" sldId="1971"/>
            <ac:spMk id="5" creationId="{E8A1DDA2-AC00-41D8-9746-AC602EB1E40A}"/>
          </ac:spMkLst>
        </pc:spChg>
        <pc:spChg chg="mod">
          <ac:chgData name="Yoel Kortick" userId="167978f5-7f40-4909-85d5-d4149554ad4e" providerId="ADAL" clId="{EB5CFF90-8C79-42E4-9A23-2D3FA11D4D76}" dt="2023-07-04T11:16:15.267" v="12767"/>
          <ac:spMkLst>
            <pc:docMk/>
            <pc:sldMk cId="2434816039" sldId="1971"/>
            <ac:spMk id="8" creationId="{EDB49532-BE44-1FA4-3B51-1390B928EB5C}"/>
          </ac:spMkLst>
        </pc:spChg>
      </pc:sldChg>
      <pc:sldChg chg="addSp delSp modSp add del mod">
        <pc:chgData name="Yoel Kortick" userId="167978f5-7f40-4909-85d5-d4149554ad4e" providerId="ADAL" clId="{EB5CFF90-8C79-42E4-9A23-2D3FA11D4D76}" dt="2023-07-04T11:04:49.390" v="12392" actId="2696"/>
        <pc:sldMkLst>
          <pc:docMk/>
          <pc:sldMk cId="643967248" sldId="1972"/>
        </pc:sldMkLst>
        <pc:spChg chg="del">
          <ac:chgData name="Yoel Kortick" userId="167978f5-7f40-4909-85d5-d4149554ad4e" providerId="ADAL" clId="{EB5CFF90-8C79-42E4-9A23-2D3FA11D4D76}" dt="2023-07-04T07:55:17.633" v="12356" actId="478"/>
          <ac:spMkLst>
            <pc:docMk/>
            <pc:sldMk cId="643967248" sldId="1972"/>
            <ac:spMk id="3" creationId="{B6A08E0D-EE93-B89F-9EB1-374F6E61F4FF}"/>
          </ac:spMkLst>
        </pc:spChg>
        <pc:spChg chg="mod">
          <ac:chgData name="Yoel Kortick" userId="167978f5-7f40-4909-85d5-d4149554ad4e" providerId="ADAL" clId="{EB5CFF90-8C79-42E4-9A23-2D3FA11D4D76}" dt="2023-07-04T07:55:40.500" v="12390" actId="6549"/>
          <ac:spMkLst>
            <pc:docMk/>
            <pc:sldMk cId="643967248" sldId="1972"/>
            <ac:spMk id="8" creationId="{EDB49532-BE44-1FA4-3B51-1390B928EB5C}"/>
          </ac:spMkLst>
        </pc:spChg>
        <pc:picChg chg="del">
          <ac:chgData name="Yoel Kortick" userId="167978f5-7f40-4909-85d5-d4149554ad4e" providerId="ADAL" clId="{EB5CFF90-8C79-42E4-9A23-2D3FA11D4D76}" dt="2023-07-04T07:55:04.211" v="12339" actId="478"/>
          <ac:picMkLst>
            <pc:docMk/>
            <pc:sldMk cId="643967248" sldId="1972"/>
            <ac:picMk id="4" creationId="{1DF0893F-C9BF-A8F5-02E4-80558254FE37}"/>
          </ac:picMkLst>
        </pc:picChg>
        <pc:picChg chg="add mod ord">
          <ac:chgData name="Yoel Kortick" userId="167978f5-7f40-4909-85d5-d4149554ad4e" providerId="ADAL" clId="{EB5CFF90-8C79-42E4-9A23-2D3FA11D4D76}" dt="2023-07-04T07:55:45.612" v="12391" actId="208"/>
          <ac:picMkLst>
            <pc:docMk/>
            <pc:sldMk cId="643967248" sldId="1972"/>
            <ac:picMk id="7" creationId="{FAC43952-AB81-0B99-82FF-EDB9611215A2}"/>
          </ac:picMkLst>
        </pc:picChg>
        <pc:cxnChg chg="mod">
          <ac:chgData name="Yoel Kortick" userId="167978f5-7f40-4909-85d5-d4149554ad4e" providerId="ADAL" clId="{EB5CFF90-8C79-42E4-9A23-2D3FA11D4D76}" dt="2023-07-04T07:55:22.626" v="12358" actId="14100"/>
          <ac:cxnSpMkLst>
            <pc:docMk/>
            <pc:sldMk cId="643967248" sldId="1972"/>
            <ac:cxnSpMk id="16" creationId="{D0D4F88D-5588-E793-F585-66B918BAB8D9}"/>
          </ac:cxnSpMkLst>
        </pc:cxnChg>
      </pc:sldChg>
      <pc:sldChg chg="modSp add mod ord">
        <pc:chgData name="Yoel Kortick" userId="167978f5-7f40-4909-85d5-d4149554ad4e" providerId="ADAL" clId="{EB5CFF90-8C79-42E4-9A23-2D3FA11D4D76}" dt="2023-07-04T11:19:59.111" v="12847"/>
        <pc:sldMkLst>
          <pc:docMk/>
          <pc:sldMk cId="3051847464" sldId="1972"/>
        </pc:sldMkLst>
        <pc:spChg chg="mod">
          <ac:chgData name="Yoel Kortick" userId="167978f5-7f40-4909-85d5-d4149554ad4e" providerId="ADAL" clId="{EB5CFF90-8C79-42E4-9A23-2D3FA11D4D76}" dt="2023-07-04T11:19:59.111" v="12847"/>
          <ac:spMkLst>
            <pc:docMk/>
            <pc:sldMk cId="3051847464" sldId="1972"/>
            <ac:spMk id="5" creationId="{E8A1DDA2-AC00-41D8-9746-AC602EB1E40A}"/>
          </ac:spMkLst>
        </pc:spChg>
        <pc:spChg chg="mod">
          <ac:chgData name="Yoel Kortick" userId="167978f5-7f40-4909-85d5-d4149554ad4e" providerId="ADAL" clId="{EB5CFF90-8C79-42E4-9A23-2D3FA11D4D76}" dt="2023-07-04T11:16:15.267" v="12767"/>
          <ac:spMkLst>
            <pc:docMk/>
            <pc:sldMk cId="3051847464" sldId="1972"/>
            <ac:spMk id="8" creationId="{EDB49532-BE44-1FA4-3B51-1390B928EB5C}"/>
          </ac:spMkLst>
        </pc:spChg>
      </pc:sldChg>
      <pc:sldChg chg="addSp delSp modSp add mod">
        <pc:chgData name="Yoel Kortick" userId="167978f5-7f40-4909-85d5-d4149554ad4e" providerId="ADAL" clId="{EB5CFF90-8C79-42E4-9A23-2D3FA11D4D76}" dt="2023-07-04T11:20:03.641" v="12848"/>
        <pc:sldMkLst>
          <pc:docMk/>
          <pc:sldMk cId="531464878" sldId="1973"/>
        </pc:sldMkLst>
        <pc:spChg chg="mod">
          <ac:chgData name="Yoel Kortick" userId="167978f5-7f40-4909-85d5-d4149554ad4e" providerId="ADAL" clId="{EB5CFF90-8C79-42E4-9A23-2D3FA11D4D76}" dt="2023-07-04T11:20:03.641" v="12848"/>
          <ac:spMkLst>
            <pc:docMk/>
            <pc:sldMk cId="531464878" sldId="1973"/>
            <ac:spMk id="5" creationId="{E8A1DDA2-AC00-41D8-9746-AC602EB1E40A}"/>
          </ac:spMkLst>
        </pc:spChg>
        <pc:spChg chg="mod">
          <ac:chgData name="Yoel Kortick" userId="167978f5-7f40-4909-85d5-d4149554ad4e" providerId="ADAL" clId="{EB5CFF90-8C79-42E4-9A23-2D3FA11D4D76}" dt="2023-07-04T11:17:59.582" v="12815" actId="20577"/>
          <ac:spMkLst>
            <pc:docMk/>
            <pc:sldMk cId="531464878" sldId="1973"/>
            <ac:spMk id="6" creationId="{A71215A1-7835-4033-9657-BEA33A271663}"/>
          </ac:spMkLst>
        </pc:spChg>
        <pc:spChg chg="del mod">
          <ac:chgData name="Yoel Kortick" userId="167978f5-7f40-4909-85d5-d4149554ad4e" providerId="ADAL" clId="{EB5CFF90-8C79-42E4-9A23-2D3FA11D4D76}" dt="2023-07-04T11:07:32.479" v="12521" actId="478"/>
          <ac:spMkLst>
            <pc:docMk/>
            <pc:sldMk cId="531464878" sldId="1973"/>
            <ac:spMk id="7" creationId="{DDADA7A8-49B5-4721-19DC-87B314539D2D}"/>
          </ac:spMkLst>
        </pc:spChg>
        <pc:spChg chg="mod">
          <ac:chgData name="Yoel Kortick" userId="167978f5-7f40-4909-85d5-d4149554ad4e" providerId="ADAL" clId="{EB5CFF90-8C79-42E4-9A23-2D3FA11D4D76}" dt="2023-07-04T11:09:51.359" v="12594" actId="14100"/>
          <ac:spMkLst>
            <pc:docMk/>
            <pc:sldMk cId="531464878" sldId="1973"/>
            <ac:spMk id="8" creationId="{A3714DD5-A5C3-3A5A-DD2E-2F28B9292613}"/>
          </ac:spMkLst>
        </pc:spChg>
        <pc:spChg chg="add mod">
          <ac:chgData name="Yoel Kortick" userId="167978f5-7f40-4909-85d5-d4149554ad4e" providerId="ADAL" clId="{EB5CFF90-8C79-42E4-9A23-2D3FA11D4D76}" dt="2023-07-04T11:07:54.416" v="12554" actId="208"/>
          <ac:spMkLst>
            <pc:docMk/>
            <pc:sldMk cId="531464878" sldId="1973"/>
            <ac:spMk id="10" creationId="{F4F7FE0F-F675-F1A2-F29E-55B919603022}"/>
          </ac:spMkLst>
        </pc:spChg>
        <pc:picChg chg="del">
          <ac:chgData name="Yoel Kortick" userId="167978f5-7f40-4909-85d5-d4149554ad4e" providerId="ADAL" clId="{EB5CFF90-8C79-42E4-9A23-2D3FA11D4D76}" dt="2023-07-04T11:05:25.089" v="12398" actId="478"/>
          <ac:picMkLst>
            <pc:docMk/>
            <pc:sldMk cId="531464878" sldId="1973"/>
            <ac:picMk id="4" creationId="{2B8ADE21-16E8-5A6A-F259-2AD06012F95D}"/>
          </ac:picMkLst>
        </pc:picChg>
        <pc:picChg chg="add mod ord">
          <ac:chgData name="Yoel Kortick" userId="167978f5-7f40-4909-85d5-d4149554ad4e" providerId="ADAL" clId="{EB5CFF90-8C79-42E4-9A23-2D3FA11D4D76}" dt="2023-07-04T11:09:55.704" v="12595" actId="208"/>
          <ac:picMkLst>
            <pc:docMk/>
            <pc:sldMk cId="531464878" sldId="1973"/>
            <ac:picMk id="9" creationId="{C6656233-88AB-D1C5-707A-914B78AF4505}"/>
          </ac:picMkLst>
        </pc:picChg>
      </pc:sldChg>
      <pc:sldChg chg="addSp delSp modSp add mod">
        <pc:chgData name="Yoel Kortick" userId="167978f5-7f40-4909-85d5-d4149554ad4e" providerId="ADAL" clId="{EB5CFF90-8C79-42E4-9A23-2D3FA11D4D76}" dt="2023-07-04T11:20:07.448" v="12849"/>
        <pc:sldMkLst>
          <pc:docMk/>
          <pc:sldMk cId="3894110090" sldId="1974"/>
        </pc:sldMkLst>
        <pc:spChg chg="mod">
          <ac:chgData name="Yoel Kortick" userId="167978f5-7f40-4909-85d5-d4149554ad4e" providerId="ADAL" clId="{EB5CFF90-8C79-42E4-9A23-2D3FA11D4D76}" dt="2023-07-04T11:20:07.448" v="12849"/>
          <ac:spMkLst>
            <pc:docMk/>
            <pc:sldMk cId="3894110090" sldId="1974"/>
            <ac:spMk id="5" creationId="{E8A1DDA2-AC00-41D8-9746-AC602EB1E40A}"/>
          </ac:spMkLst>
        </pc:spChg>
        <pc:spChg chg="mod">
          <ac:chgData name="Yoel Kortick" userId="167978f5-7f40-4909-85d5-d4149554ad4e" providerId="ADAL" clId="{EB5CFF90-8C79-42E4-9A23-2D3FA11D4D76}" dt="2023-07-04T11:08:31.709" v="12585" actId="20577"/>
          <ac:spMkLst>
            <pc:docMk/>
            <pc:sldMk cId="3894110090" sldId="1974"/>
            <ac:spMk id="6" creationId="{A71215A1-7835-4033-9657-BEA33A271663}"/>
          </ac:spMkLst>
        </pc:spChg>
        <pc:spChg chg="mod">
          <ac:chgData name="Yoel Kortick" userId="167978f5-7f40-4909-85d5-d4149554ad4e" providerId="ADAL" clId="{EB5CFF90-8C79-42E4-9A23-2D3FA11D4D76}" dt="2023-07-04T11:10:07.978" v="12597" actId="14100"/>
          <ac:spMkLst>
            <pc:docMk/>
            <pc:sldMk cId="3894110090" sldId="1974"/>
            <ac:spMk id="8" creationId="{A3714DD5-A5C3-3A5A-DD2E-2F28B9292613}"/>
          </ac:spMkLst>
        </pc:spChg>
        <pc:spChg chg="mod">
          <ac:chgData name="Yoel Kortick" userId="167978f5-7f40-4909-85d5-d4149554ad4e" providerId="ADAL" clId="{EB5CFF90-8C79-42E4-9A23-2D3FA11D4D76}" dt="2023-07-04T11:09:01.446" v="12591" actId="6549"/>
          <ac:spMkLst>
            <pc:docMk/>
            <pc:sldMk cId="3894110090" sldId="1974"/>
            <ac:spMk id="10" creationId="{F4F7FE0F-F675-F1A2-F29E-55B919603022}"/>
          </ac:spMkLst>
        </pc:spChg>
        <pc:picChg chg="add mod ord">
          <ac:chgData name="Yoel Kortick" userId="167978f5-7f40-4909-85d5-d4149554ad4e" providerId="ADAL" clId="{EB5CFF90-8C79-42E4-9A23-2D3FA11D4D76}" dt="2023-07-04T11:10:19.646" v="12598" actId="208"/>
          <ac:picMkLst>
            <pc:docMk/>
            <pc:sldMk cId="3894110090" sldId="1974"/>
            <ac:picMk id="4" creationId="{0A7A1EB2-8201-E906-53C7-0F1E59365F65}"/>
          </ac:picMkLst>
        </pc:picChg>
        <pc:picChg chg="del">
          <ac:chgData name="Yoel Kortick" userId="167978f5-7f40-4909-85d5-d4149554ad4e" providerId="ADAL" clId="{EB5CFF90-8C79-42E4-9A23-2D3FA11D4D76}" dt="2023-07-04T11:08:37.086" v="12586" actId="478"/>
          <ac:picMkLst>
            <pc:docMk/>
            <pc:sldMk cId="3894110090" sldId="1974"/>
            <ac:picMk id="9" creationId="{C6656233-88AB-D1C5-707A-914B78AF4505}"/>
          </ac:picMkLst>
        </pc:picChg>
      </pc:sldChg>
      <pc:sldChg chg="addSp delSp modSp add mod">
        <pc:chgData name="Yoel Kortick" userId="167978f5-7f40-4909-85d5-d4149554ad4e" providerId="ADAL" clId="{EB5CFF90-8C79-42E4-9A23-2D3FA11D4D76}" dt="2023-07-04T11:20:12.656" v="12850"/>
        <pc:sldMkLst>
          <pc:docMk/>
          <pc:sldMk cId="1139189507" sldId="1975"/>
        </pc:sldMkLst>
        <pc:spChg chg="mod">
          <ac:chgData name="Yoel Kortick" userId="167978f5-7f40-4909-85d5-d4149554ad4e" providerId="ADAL" clId="{EB5CFF90-8C79-42E4-9A23-2D3FA11D4D76}" dt="2023-07-04T11:20:12.656" v="12850"/>
          <ac:spMkLst>
            <pc:docMk/>
            <pc:sldMk cId="1139189507" sldId="1975"/>
            <ac:spMk id="5" creationId="{E8A1DDA2-AC00-41D8-9746-AC602EB1E40A}"/>
          </ac:spMkLst>
        </pc:spChg>
        <pc:spChg chg="mod">
          <ac:chgData name="Yoel Kortick" userId="167978f5-7f40-4909-85d5-d4149554ad4e" providerId="ADAL" clId="{EB5CFF90-8C79-42E4-9A23-2D3FA11D4D76}" dt="2023-07-04T11:13:12.078" v="12669" actId="20577"/>
          <ac:spMkLst>
            <pc:docMk/>
            <pc:sldMk cId="1139189507" sldId="1975"/>
            <ac:spMk id="6" creationId="{A71215A1-7835-4033-9657-BEA33A271663}"/>
          </ac:spMkLst>
        </pc:spChg>
        <pc:spChg chg="del">
          <ac:chgData name="Yoel Kortick" userId="167978f5-7f40-4909-85d5-d4149554ad4e" providerId="ADAL" clId="{EB5CFF90-8C79-42E4-9A23-2D3FA11D4D76}" dt="2023-07-04T11:13:17.306" v="12670" actId="478"/>
          <ac:spMkLst>
            <pc:docMk/>
            <pc:sldMk cId="1139189507" sldId="1975"/>
            <ac:spMk id="8" creationId="{A3714DD5-A5C3-3A5A-DD2E-2F28B9292613}"/>
          </ac:spMkLst>
        </pc:spChg>
        <pc:spChg chg="add mod">
          <ac:chgData name="Yoel Kortick" userId="167978f5-7f40-4909-85d5-d4149554ad4e" providerId="ADAL" clId="{EB5CFF90-8C79-42E4-9A23-2D3FA11D4D76}" dt="2023-07-04T11:15:45.867" v="12762" actId="1076"/>
          <ac:spMkLst>
            <pc:docMk/>
            <pc:sldMk cId="1139189507" sldId="1975"/>
            <ac:spMk id="9" creationId="{9C32C80E-8A13-C790-F79A-495BC946B903}"/>
          </ac:spMkLst>
        </pc:spChg>
        <pc:spChg chg="mod">
          <ac:chgData name="Yoel Kortick" userId="167978f5-7f40-4909-85d5-d4149554ad4e" providerId="ADAL" clId="{EB5CFF90-8C79-42E4-9A23-2D3FA11D4D76}" dt="2023-07-04T11:16:15.267" v="12767"/>
          <ac:spMkLst>
            <pc:docMk/>
            <pc:sldMk cId="1139189507" sldId="1975"/>
            <ac:spMk id="10" creationId="{F4F7FE0F-F675-F1A2-F29E-55B919603022}"/>
          </ac:spMkLst>
        </pc:spChg>
        <pc:picChg chg="del">
          <ac:chgData name="Yoel Kortick" userId="167978f5-7f40-4909-85d5-d4149554ad4e" providerId="ADAL" clId="{EB5CFF90-8C79-42E4-9A23-2D3FA11D4D76}" dt="2023-07-04T11:12:18.335" v="12602" actId="478"/>
          <ac:picMkLst>
            <pc:docMk/>
            <pc:sldMk cId="1139189507" sldId="1975"/>
            <ac:picMk id="4" creationId="{0A7A1EB2-8201-E906-53C7-0F1E59365F65}"/>
          </ac:picMkLst>
        </pc:picChg>
        <pc:picChg chg="add mod ord">
          <ac:chgData name="Yoel Kortick" userId="167978f5-7f40-4909-85d5-d4149554ad4e" providerId="ADAL" clId="{EB5CFF90-8C79-42E4-9A23-2D3FA11D4D76}" dt="2023-07-04T11:15:50.111" v="12764" actId="208"/>
          <ac:picMkLst>
            <pc:docMk/>
            <pc:sldMk cId="1139189507" sldId="1975"/>
            <ac:picMk id="7" creationId="{1EB2977D-1745-700A-F0FC-F04236420DEB}"/>
          </ac:picMkLst>
        </pc:picChg>
        <pc:cxnChg chg="add">
          <ac:chgData name="Yoel Kortick" userId="167978f5-7f40-4909-85d5-d4149554ad4e" providerId="ADAL" clId="{EB5CFF90-8C79-42E4-9A23-2D3FA11D4D76}" dt="2023-07-04T11:15:55.435" v="12765" actId="11529"/>
          <ac:cxnSpMkLst>
            <pc:docMk/>
            <pc:sldMk cId="1139189507" sldId="1975"/>
            <ac:cxnSpMk id="12" creationId="{569EFA6A-F665-BFB8-651A-5AEABC791149}"/>
          </ac:cxnSpMkLst>
        </pc:cxnChg>
        <pc:cxnChg chg="add">
          <ac:chgData name="Yoel Kortick" userId="167978f5-7f40-4909-85d5-d4149554ad4e" providerId="ADAL" clId="{EB5CFF90-8C79-42E4-9A23-2D3FA11D4D76}" dt="2023-07-04T11:16:01.678" v="12766" actId="11529"/>
          <ac:cxnSpMkLst>
            <pc:docMk/>
            <pc:sldMk cId="1139189507" sldId="1975"/>
            <ac:cxnSpMk id="14" creationId="{DB625C8C-5116-439A-1173-3F747E73CD34}"/>
          </ac:cxnSpMkLst>
        </pc:cxnChg>
      </pc:sldChg>
      <pc:sldChg chg="modSp add del mod">
        <pc:chgData name="Yoel Kortick" userId="167978f5-7f40-4909-85d5-d4149554ad4e" providerId="ADAL" clId="{EB5CFF90-8C79-42E4-9A23-2D3FA11D4D76}" dt="2023-07-04T11:19:20.313" v="12841" actId="2696"/>
        <pc:sldMkLst>
          <pc:docMk/>
          <pc:sldMk cId="625537183" sldId="1976"/>
        </pc:sldMkLst>
        <pc:spChg chg="mod">
          <ac:chgData name="Yoel Kortick" userId="167978f5-7f40-4909-85d5-d4149554ad4e" providerId="ADAL" clId="{EB5CFF90-8C79-42E4-9A23-2D3FA11D4D76}" dt="2023-07-04T11:18:54.334" v="12839" actId="14100"/>
          <ac:spMkLst>
            <pc:docMk/>
            <pc:sldMk cId="625537183" sldId="1976"/>
            <ac:spMk id="3" creationId="{440E2C51-CB70-4EE1-8E6B-DADCB74DEC44}"/>
          </ac:spMkLst>
        </pc:spChg>
      </pc:sldChg>
      <pc:sldChg chg="add">
        <pc:chgData name="Yoel Kortick" userId="167978f5-7f40-4909-85d5-d4149554ad4e" providerId="ADAL" clId="{EB5CFF90-8C79-42E4-9A23-2D3FA11D4D76}" dt="2023-07-04T11:19:25.523" v="12842"/>
        <pc:sldMkLst>
          <pc:docMk/>
          <pc:sldMk cId="3557758514" sldId="1976"/>
        </pc:sldMkLst>
      </pc:sldChg>
      <pc:sldChg chg="add del">
        <pc:chgData name="Yoel Kortick" userId="167978f5-7f40-4909-85d5-d4149554ad4e" providerId="ADAL" clId="{EB5CFF90-8C79-42E4-9A23-2D3FA11D4D76}" dt="2023-07-04T11:19:02.233" v="12840" actId="47"/>
        <pc:sldMkLst>
          <pc:docMk/>
          <pc:sldMk cId="3643805867" sldId="1977"/>
        </pc:sldMkLst>
      </pc:sldChg>
      <pc:sldMasterChg chg="addSp delSp modSp mod delSldLayout">
        <pc:chgData name="Yoel Kortick" userId="167978f5-7f40-4909-85d5-d4149554ad4e" providerId="ADAL" clId="{EB5CFF90-8C79-42E4-9A23-2D3FA11D4D76}" dt="2023-06-30T14:40:55.690" v="14"/>
        <pc:sldMasterMkLst>
          <pc:docMk/>
          <pc:sldMasterMk cId="2149381290" sldId="2147483648"/>
        </pc:sldMasterMkLst>
        <pc:spChg chg="mod">
          <ac:chgData name="Yoel Kortick" userId="167978f5-7f40-4909-85d5-d4149554ad4e" providerId="ADAL" clId="{EB5CFF90-8C79-42E4-9A23-2D3FA11D4D76}" dt="2023-06-30T14:40:41.307" v="12" actId="20577"/>
          <ac:spMkLst>
            <pc:docMk/>
            <pc:sldMasterMk cId="2149381290" sldId="2147483648"/>
            <ac:spMk id="27" creationId="{00000000-0000-0000-0000-000000000000}"/>
          </ac:spMkLst>
        </pc:spChg>
        <pc:picChg chg="del">
          <ac:chgData name="Yoel Kortick" userId="167978f5-7f40-4909-85d5-d4149554ad4e" providerId="ADAL" clId="{EB5CFF90-8C79-42E4-9A23-2D3FA11D4D76}" dt="2023-06-30T14:40:44.349" v="13" actId="478"/>
          <ac:picMkLst>
            <pc:docMk/>
            <pc:sldMasterMk cId="2149381290" sldId="2147483648"/>
            <ac:picMk id="4" creationId="{00000000-0000-0000-0000-000000000000}"/>
          </ac:picMkLst>
        </pc:picChg>
        <pc:picChg chg="add mod">
          <ac:chgData name="Yoel Kortick" userId="167978f5-7f40-4909-85d5-d4149554ad4e" providerId="ADAL" clId="{EB5CFF90-8C79-42E4-9A23-2D3FA11D4D76}" dt="2023-06-30T14:40:55.690" v="14"/>
          <ac:picMkLst>
            <pc:docMk/>
            <pc:sldMasterMk cId="2149381290" sldId="2147483648"/>
            <ac:picMk id="5" creationId="{C1FF1E4F-B469-7AE5-7206-94D7CA9B465A}"/>
          </ac:picMkLst>
        </pc:picChg>
        <pc:sldLayoutChg chg="del">
          <pc:chgData name="Yoel Kortick" userId="167978f5-7f40-4909-85d5-d4149554ad4e" providerId="ADAL" clId="{EB5CFF90-8C79-42E4-9A23-2D3FA11D4D76}" dt="2023-06-30T14:40:26.075" v="8" actId="2696"/>
          <pc:sldLayoutMkLst>
            <pc:docMk/>
            <pc:sldMasterMk cId="2149381290" sldId="2147483648"/>
            <pc:sldLayoutMk cId="2753834623" sldId="2147483805"/>
          </pc:sldLayoutMkLst>
        </pc:sldLayoutChg>
      </pc:sldMasterChg>
    </pc:docChg>
  </pc:docChgLst>
  <pc:docChgLst>
    <pc:chgData name="Yoel Kortick" userId="167978f5-7f40-4909-85d5-d4149554ad4e" providerId="ADAL" clId="{2D87779F-8723-44AE-A2C4-E04AF2EE6375}"/>
    <pc:docChg chg="undo custSel addSld delSld modSld sldOrd">
      <pc:chgData name="Yoel Kortick" userId="167978f5-7f40-4909-85d5-d4149554ad4e" providerId="ADAL" clId="{2D87779F-8723-44AE-A2C4-E04AF2EE6375}" dt="2023-07-14T16:07:13.664" v="3802" actId="208"/>
      <pc:docMkLst>
        <pc:docMk/>
      </pc:docMkLst>
      <pc:sldChg chg="modSp mod">
        <pc:chgData name="Yoel Kortick" userId="167978f5-7f40-4909-85d5-d4149554ad4e" providerId="ADAL" clId="{2D87779F-8723-44AE-A2C4-E04AF2EE6375}" dt="2023-07-14T13:41:26.586" v="4" actId="20577"/>
        <pc:sldMkLst>
          <pc:docMk/>
          <pc:sldMk cId="3458908038" sldId="1708"/>
        </pc:sldMkLst>
        <pc:spChg chg="mod">
          <ac:chgData name="Yoel Kortick" userId="167978f5-7f40-4909-85d5-d4149554ad4e" providerId="ADAL" clId="{2D87779F-8723-44AE-A2C4-E04AF2EE6375}" dt="2023-07-14T13:41:26.586" v="4" actId="20577"/>
          <ac:spMkLst>
            <pc:docMk/>
            <pc:sldMk cId="3458908038" sldId="1708"/>
            <ac:spMk id="6" creationId="{A71215A1-7835-4033-9657-BEA33A271663}"/>
          </ac:spMkLst>
        </pc:spChg>
      </pc:sldChg>
      <pc:sldChg chg="modSp mod">
        <pc:chgData name="Yoel Kortick" userId="167978f5-7f40-4909-85d5-d4149554ad4e" providerId="ADAL" clId="{2D87779F-8723-44AE-A2C4-E04AF2EE6375}" dt="2023-07-14T15:53:12.987" v="3236"/>
        <pc:sldMkLst>
          <pc:docMk/>
          <pc:sldMk cId="3267142644" sldId="1724"/>
        </pc:sldMkLst>
        <pc:spChg chg="mod">
          <ac:chgData name="Yoel Kortick" userId="167978f5-7f40-4909-85d5-d4149554ad4e" providerId="ADAL" clId="{2D87779F-8723-44AE-A2C4-E04AF2EE6375}" dt="2023-07-14T15:53:12.987" v="3236"/>
          <ac:spMkLst>
            <pc:docMk/>
            <pc:sldMk cId="3267142644" sldId="1724"/>
            <ac:spMk id="63" creationId="{2818E309-CE24-45E0-8F37-EFD6121F7540}"/>
          </ac:spMkLst>
        </pc:spChg>
      </pc:sldChg>
      <pc:sldChg chg="delSp modSp mod">
        <pc:chgData name="Yoel Kortick" userId="167978f5-7f40-4909-85d5-d4149554ad4e" providerId="ADAL" clId="{2D87779F-8723-44AE-A2C4-E04AF2EE6375}" dt="2023-07-14T13:51:02.585" v="164" actId="33524"/>
        <pc:sldMkLst>
          <pc:docMk/>
          <pc:sldMk cId="2269896481" sldId="1763"/>
        </pc:sldMkLst>
        <pc:spChg chg="mod">
          <ac:chgData name="Yoel Kortick" userId="167978f5-7f40-4909-85d5-d4149554ad4e" providerId="ADAL" clId="{2D87779F-8723-44AE-A2C4-E04AF2EE6375}" dt="2023-07-14T13:47:39.143" v="38"/>
          <ac:spMkLst>
            <pc:docMk/>
            <pc:sldMk cId="2269896481" sldId="1763"/>
            <ac:spMk id="5" creationId="{E8A1DDA2-AC00-41D8-9746-AC602EB1E40A}"/>
          </ac:spMkLst>
        </pc:spChg>
        <pc:spChg chg="mod">
          <ac:chgData name="Yoel Kortick" userId="167978f5-7f40-4909-85d5-d4149554ad4e" providerId="ADAL" clId="{2D87779F-8723-44AE-A2C4-E04AF2EE6375}" dt="2023-07-14T13:51:02.585" v="164" actId="33524"/>
          <ac:spMkLst>
            <pc:docMk/>
            <pc:sldMk cId="2269896481" sldId="1763"/>
            <ac:spMk id="6" creationId="{A71215A1-7835-4033-9657-BEA33A271663}"/>
          </ac:spMkLst>
        </pc:spChg>
        <pc:spChg chg="del">
          <ac:chgData name="Yoel Kortick" userId="167978f5-7f40-4909-85d5-d4149554ad4e" providerId="ADAL" clId="{2D87779F-8723-44AE-A2C4-E04AF2EE6375}" dt="2023-07-14T13:47:51.300" v="40" actId="478"/>
          <ac:spMkLst>
            <pc:docMk/>
            <pc:sldMk cId="2269896481" sldId="1763"/>
            <ac:spMk id="8" creationId="{1615BC56-ABA6-4F14-901D-C2C95E992830}"/>
          </ac:spMkLst>
        </pc:spChg>
        <pc:picChg chg="del">
          <ac:chgData name="Yoel Kortick" userId="167978f5-7f40-4909-85d5-d4149554ad4e" providerId="ADAL" clId="{2D87779F-8723-44AE-A2C4-E04AF2EE6375}" dt="2023-07-14T13:47:48.289" v="39" actId="478"/>
          <ac:picMkLst>
            <pc:docMk/>
            <pc:sldMk cId="2269896481" sldId="1763"/>
            <ac:picMk id="7" creationId="{3AE40D24-0F69-B791-371E-F20948A1C7B1}"/>
          </ac:picMkLst>
        </pc:picChg>
      </pc:sldChg>
      <pc:sldChg chg="addSp delSp modSp mod">
        <pc:chgData name="Yoel Kortick" userId="167978f5-7f40-4909-85d5-d4149554ad4e" providerId="ADAL" clId="{2D87779F-8723-44AE-A2C4-E04AF2EE6375}" dt="2023-07-14T13:59:01.789" v="310" actId="14100"/>
        <pc:sldMkLst>
          <pc:docMk/>
          <pc:sldMk cId="895273610" sldId="1767"/>
        </pc:sldMkLst>
        <pc:spChg chg="add del mod">
          <ac:chgData name="Yoel Kortick" userId="167978f5-7f40-4909-85d5-d4149554ad4e" providerId="ADAL" clId="{2D87779F-8723-44AE-A2C4-E04AF2EE6375}" dt="2023-07-14T13:51:18.836" v="167" actId="478"/>
          <ac:spMkLst>
            <pc:docMk/>
            <pc:sldMk cId="895273610" sldId="1767"/>
            <ac:spMk id="4" creationId="{049095CF-0FEF-6E70-8DD2-CC72F7AC19F2}"/>
          </ac:spMkLst>
        </pc:spChg>
        <pc:spChg chg="mod">
          <ac:chgData name="Yoel Kortick" userId="167978f5-7f40-4909-85d5-d4149554ad4e" providerId="ADAL" clId="{2D87779F-8723-44AE-A2C4-E04AF2EE6375}" dt="2023-07-14T13:47:39.143" v="38"/>
          <ac:spMkLst>
            <pc:docMk/>
            <pc:sldMk cId="895273610" sldId="1767"/>
            <ac:spMk id="5" creationId="{E8A1DDA2-AC00-41D8-9746-AC602EB1E40A}"/>
          </ac:spMkLst>
        </pc:spChg>
        <pc:spChg chg="mod">
          <ac:chgData name="Yoel Kortick" userId="167978f5-7f40-4909-85d5-d4149554ad4e" providerId="ADAL" clId="{2D87779F-8723-44AE-A2C4-E04AF2EE6375}" dt="2023-07-14T13:58:24.664" v="298" actId="1037"/>
          <ac:spMkLst>
            <pc:docMk/>
            <pc:sldMk cId="895273610" sldId="1767"/>
            <ac:spMk id="7" creationId="{FBE8D9C6-6794-4F3A-BE85-C2F53CD85B2F}"/>
          </ac:spMkLst>
        </pc:spChg>
        <pc:spChg chg="add mod">
          <ac:chgData name="Yoel Kortick" userId="167978f5-7f40-4909-85d5-d4149554ad4e" providerId="ADAL" clId="{2D87779F-8723-44AE-A2C4-E04AF2EE6375}" dt="2023-07-14T13:58:29.459" v="305" actId="1035"/>
          <ac:spMkLst>
            <pc:docMk/>
            <pc:sldMk cId="895273610" sldId="1767"/>
            <ac:spMk id="11" creationId="{4D8E6BC5-22E5-E9CD-EBB9-40E6A65CE63E}"/>
          </ac:spMkLst>
        </pc:spChg>
        <pc:spChg chg="add mod">
          <ac:chgData name="Yoel Kortick" userId="167978f5-7f40-4909-85d5-d4149554ad4e" providerId="ADAL" clId="{2D87779F-8723-44AE-A2C4-E04AF2EE6375}" dt="2023-07-14T13:55:09.113" v="274" actId="14100"/>
          <ac:spMkLst>
            <pc:docMk/>
            <pc:sldMk cId="895273610" sldId="1767"/>
            <ac:spMk id="12" creationId="{6ACCF3B1-372E-2BAB-E325-FF49EB8A583B}"/>
          </ac:spMkLst>
        </pc:spChg>
        <pc:spChg chg="del">
          <ac:chgData name="Yoel Kortick" userId="167978f5-7f40-4909-85d5-d4149554ad4e" providerId="ADAL" clId="{2D87779F-8723-44AE-A2C4-E04AF2EE6375}" dt="2023-07-14T13:51:17.535" v="166" actId="478"/>
          <ac:spMkLst>
            <pc:docMk/>
            <pc:sldMk cId="895273610" sldId="1767"/>
            <ac:spMk id="14" creationId="{0F054DE7-1E25-454A-BF40-BAFB8DB1BC9A}"/>
          </ac:spMkLst>
        </pc:spChg>
        <pc:picChg chg="del">
          <ac:chgData name="Yoel Kortick" userId="167978f5-7f40-4909-85d5-d4149554ad4e" providerId="ADAL" clId="{2D87779F-8723-44AE-A2C4-E04AF2EE6375}" dt="2023-07-14T13:53:01.062" v="168" actId="478"/>
          <ac:picMkLst>
            <pc:docMk/>
            <pc:sldMk cId="895273610" sldId="1767"/>
            <ac:picMk id="8" creationId="{A405E8A6-CE04-A850-9F72-28C3F998BBC7}"/>
          </ac:picMkLst>
        </pc:picChg>
        <pc:picChg chg="add del mod ord">
          <ac:chgData name="Yoel Kortick" userId="167978f5-7f40-4909-85d5-d4149554ad4e" providerId="ADAL" clId="{2D87779F-8723-44AE-A2C4-E04AF2EE6375}" dt="2023-07-14T13:57:08.334" v="277" actId="478"/>
          <ac:picMkLst>
            <pc:docMk/>
            <pc:sldMk cId="895273610" sldId="1767"/>
            <ac:picMk id="10" creationId="{165F404E-71C8-2EE5-509E-43EBAB4F1282}"/>
          </ac:picMkLst>
        </pc:picChg>
        <pc:picChg chg="add del">
          <ac:chgData name="Yoel Kortick" userId="167978f5-7f40-4909-85d5-d4149554ad4e" providerId="ADAL" clId="{2D87779F-8723-44AE-A2C4-E04AF2EE6375}" dt="2023-07-14T13:57:11.097" v="279" actId="22"/>
          <ac:picMkLst>
            <pc:docMk/>
            <pc:sldMk cId="895273610" sldId="1767"/>
            <ac:picMk id="21" creationId="{F4DB5F45-F68D-954F-4691-FAB9AF721AA0}"/>
          </ac:picMkLst>
        </pc:picChg>
        <pc:picChg chg="add mod ord">
          <ac:chgData name="Yoel Kortick" userId="167978f5-7f40-4909-85d5-d4149554ad4e" providerId="ADAL" clId="{2D87779F-8723-44AE-A2C4-E04AF2EE6375}" dt="2023-07-14T13:58:43.973" v="309" actId="208"/>
          <ac:picMkLst>
            <pc:docMk/>
            <pc:sldMk cId="895273610" sldId="1767"/>
            <ac:picMk id="23" creationId="{687AAE6D-AA6D-AF67-3C2C-5DC4DB688CEC}"/>
          </ac:picMkLst>
        </pc:picChg>
        <pc:cxnChg chg="add mod">
          <ac:chgData name="Yoel Kortick" userId="167978f5-7f40-4909-85d5-d4149554ad4e" providerId="ADAL" clId="{2D87779F-8723-44AE-A2C4-E04AF2EE6375}" dt="2023-07-14T13:58:38.433" v="307" actId="14100"/>
          <ac:cxnSpMkLst>
            <pc:docMk/>
            <pc:sldMk cId="895273610" sldId="1767"/>
            <ac:cxnSpMk id="15" creationId="{0DAEEFAB-967D-5672-A56A-71EA462B4502}"/>
          </ac:cxnSpMkLst>
        </pc:cxnChg>
        <pc:cxnChg chg="add mod">
          <ac:chgData name="Yoel Kortick" userId="167978f5-7f40-4909-85d5-d4149554ad4e" providerId="ADAL" clId="{2D87779F-8723-44AE-A2C4-E04AF2EE6375}" dt="2023-07-14T13:59:01.789" v="310" actId="14100"/>
          <ac:cxnSpMkLst>
            <pc:docMk/>
            <pc:sldMk cId="895273610" sldId="1767"/>
            <ac:cxnSpMk id="16" creationId="{EEC43B34-B14D-0530-19BF-54B37FAD3797}"/>
          </ac:cxnSpMkLst>
        </pc:cxnChg>
      </pc:sldChg>
      <pc:sldChg chg="addSp delSp modSp mod">
        <pc:chgData name="Yoel Kortick" userId="167978f5-7f40-4909-85d5-d4149554ad4e" providerId="ADAL" clId="{2D87779F-8723-44AE-A2C4-E04AF2EE6375}" dt="2023-07-14T15:25:03.670" v="2428" actId="20577"/>
        <pc:sldMkLst>
          <pc:docMk/>
          <pc:sldMk cId="3489117184" sldId="1774"/>
        </pc:sldMkLst>
        <pc:spChg chg="add mod">
          <ac:chgData name="Yoel Kortick" userId="167978f5-7f40-4909-85d5-d4149554ad4e" providerId="ADAL" clId="{2D87779F-8723-44AE-A2C4-E04AF2EE6375}" dt="2023-07-14T15:19:42.728" v="2417" actId="208"/>
          <ac:spMkLst>
            <pc:docMk/>
            <pc:sldMk cId="3489117184" sldId="1774"/>
            <ac:spMk id="4" creationId="{9573AEDC-F933-2AD3-DDE1-BB68F9ED88B0}"/>
          </ac:spMkLst>
        </pc:spChg>
        <pc:spChg chg="mod">
          <ac:chgData name="Yoel Kortick" userId="167978f5-7f40-4909-85d5-d4149554ad4e" providerId="ADAL" clId="{2D87779F-8723-44AE-A2C4-E04AF2EE6375}" dt="2023-07-14T15:12:35.503" v="2082"/>
          <ac:spMkLst>
            <pc:docMk/>
            <pc:sldMk cId="3489117184" sldId="1774"/>
            <ac:spMk id="5" creationId="{E8A1DDA2-AC00-41D8-9746-AC602EB1E40A}"/>
          </ac:spMkLst>
        </pc:spChg>
        <pc:spChg chg="mod">
          <ac:chgData name="Yoel Kortick" userId="167978f5-7f40-4909-85d5-d4149554ad4e" providerId="ADAL" clId="{2D87779F-8723-44AE-A2C4-E04AF2EE6375}" dt="2023-07-14T15:20:43.071" v="2426"/>
          <ac:spMkLst>
            <pc:docMk/>
            <pc:sldMk cId="3489117184" sldId="1774"/>
            <ac:spMk id="6" creationId="{A71215A1-7835-4033-9657-BEA33A271663}"/>
          </ac:spMkLst>
        </pc:spChg>
        <pc:spChg chg="mod">
          <ac:chgData name="Yoel Kortick" userId="167978f5-7f40-4909-85d5-d4149554ad4e" providerId="ADAL" clId="{2D87779F-8723-44AE-A2C4-E04AF2EE6375}" dt="2023-07-14T15:20:07.914" v="2421" actId="14100"/>
          <ac:spMkLst>
            <pc:docMk/>
            <pc:sldMk cId="3489117184" sldId="1774"/>
            <ac:spMk id="7" creationId="{9205AA9F-8ACA-413E-80C1-B6DE77F4E66A}"/>
          </ac:spMkLst>
        </pc:spChg>
        <pc:spChg chg="del">
          <ac:chgData name="Yoel Kortick" userId="167978f5-7f40-4909-85d5-d4149554ad4e" providerId="ADAL" clId="{2D87779F-8723-44AE-A2C4-E04AF2EE6375}" dt="2023-07-14T15:19:52.987" v="2419" actId="478"/>
          <ac:spMkLst>
            <pc:docMk/>
            <pc:sldMk cId="3489117184" sldId="1774"/>
            <ac:spMk id="9" creationId="{CA900C6A-6677-07F0-4A9F-81765E9089D5}"/>
          </ac:spMkLst>
        </pc:spChg>
        <pc:spChg chg="add mod">
          <ac:chgData name="Yoel Kortick" userId="167978f5-7f40-4909-85d5-d4149554ad4e" providerId="ADAL" clId="{2D87779F-8723-44AE-A2C4-E04AF2EE6375}" dt="2023-07-14T15:25:03.670" v="2428" actId="20577"/>
          <ac:spMkLst>
            <pc:docMk/>
            <pc:sldMk cId="3489117184" sldId="1774"/>
            <ac:spMk id="10" creationId="{F782BB7B-A10D-9430-2B4C-A3C9B01CD962}"/>
          </ac:spMkLst>
        </pc:spChg>
        <pc:picChg chg="del">
          <ac:chgData name="Yoel Kortick" userId="167978f5-7f40-4909-85d5-d4149554ad4e" providerId="ADAL" clId="{2D87779F-8723-44AE-A2C4-E04AF2EE6375}" dt="2023-07-14T15:13:52.541" v="2083" actId="478"/>
          <ac:picMkLst>
            <pc:docMk/>
            <pc:sldMk cId="3489117184" sldId="1774"/>
            <ac:picMk id="8" creationId="{32766A29-E80D-ED7B-A912-E056612C35E0}"/>
          </ac:picMkLst>
        </pc:picChg>
      </pc:sldChg>
      <pc:sldChg chg="modSp mod">
        <pc:chgData name="Yoel Kortick" userId="167978f5-7f40-4909-85d5-d4149554ad4e" providerId="ADAL" clId="{2D87779F-8723-44AE-A2C4-E04AF2EE6375}" dt="2023-07-14T13:41:14.903" v="1" actId="14100"/>
        <pc:sldMkLst>
          <pc:docMk/>
          <pc:sldMk cId="78585819" sldId="1778"/>
        </pc:sldMkLst>
        <pc:spChg chg="mod">
          <ac:chgData name="Yoel Kortick" userId="167978f5-7f40-4909-85d5-d4149554ad4e" providerId="ADAL" clId="{2D87779F-8723-44AE-A2C4-E04AF2EE6375}" dt="2023-07-14T13:41:14.903" v="1" actId="14100"/>
          <ac:spMkLst>
            <pc:docMk/>
            <pc:sldMk cId="78585819" sldId="1778"/>
            <ac:spMk id="5" creationId="{FF8C144D-8324-4169-A0CD-3C427B16D1BA}"/>
          </ac:spMkLst>
        </pc:spChg>
      </pc:sldChg>
      <pc:sldChg chg="delSp modSp mod">
        <pc:chgData name="Yoel Kortick" userId="167978f5-7f40-4909-85d5-d4149554ad4e" providerId="ADAL" clId="{2D87779F-8723-44AE-A2C4-E04AF2EE6375}" dt="2023-07-14T14:19:28.064" v="911" actId="6549"/>
        <pc:sldMkLst>
          <pc:docMk/>
          <pc:sldMk cId="2451016510" sldId="1782"/>
        </pc:sldMkLst>
        <pc:spChg chg="del">
          <ac:chgData name="Yoel Kortick" userId="167978f5-7f40-4909-85d5-d4149554ad4e" providerId="ADAL" clId="{2D87779F-8723-44AE-A2C4-E04AF2EE6375}" dt="2023-07-14T14:18:06.747" v="822" actId="478"/>
          <ac:spMkLst>
            <pc:docMk/>
            <pc:sldMk cId="2451016510" sldId="1782"/>
            <ac:spMk id="4" creationId="{746024EF-84AD-4F98-B784-A3089571BAA5}"/>
          </ac:spMkLst>
        </pc:spChg>
        <pc:spChg chg="mod">
          <ac:chgData name="Yoel Kortick" userId="167978f5-7f40-4909-85d5-d4149554ad4e" providerId="ADAL" clId="{2D87779F-8723-44AE-A2C4-E04AF2EE6375}" dt="2023-07-14T13:47:39.143" v="38"/>
          <ac:spMkLst>
            <pc:docMk/>
            <pc:sldMk cId="2451016510" sldId="1782"/>
            <ac:spMk id="5" creationId="{E8A1DDA2-AC00-41D8-9746-AC602EB1E40A}"/>
          </ac:spMkLst>
        </pc:spChg>
        <pc:spChg chg="del">
          <ac:chgData name="Yoel Kortick" userId="167978f5-7f40-4909-85d5-d4149554ad4e" providerId="ADAL" clId="{2D87779F-8723-44AE-A2C4-E04AF2EE6375}" dt="2023-07-14T14:18:09.485" v="823" actId="478"/>
          <ac:spMkLst>
            <pc:docMk/>
            <pc:sldMk cId="2451016510" sldId="1782"/>
            <ac:spMk id="8" creationId="{16374C29-DCF8-45E5-8BBD-40B9AE435B35}"/>
          </ac:spMkLst>
        </pc:spChg>
        <pc:spChg chg="mod">
          <ac:chgData name="Yoel Kortick" userId="167978f5-7f40-4909-85d5-d4149554ad4e" providerId="ADAL" clId="{2D87779F-8723-44AE-A2C4-E04AF2EE6375}" dt="2023-07-14T14:19:28.064" v="911" actId="6549"/>
          <ac:spMkLst>
            <pc:docMk/>
            <pc:sldMk cId="2451016510" sldId="1782"/>
            <ac:spMk id="14" creationId="{0F054DE7-1E25-454A-BF40-BAFB8DB1BC9A}"/>
          </ac:spMkLst>
        </pc:spChg>
        <pc:picChg chg="del">
          <ac:chgData name="Yoel Kortick" userId="167978f5-7f40-4909-85d5-d4149554ad4e" providerId="ADAL" clId="{2D87779F-8723-44AE-A2C4-E04AF2EE6375}" dt="2023-07-14T14:18:03.649" v="821" actId="478"/>
          <ac:picMkLst>
            <pc:docMk/>
            <pc:sldMk cId="2451016510" sldId="1782"/>
            <ac:picMk id="9" creationId="{81EFF8A3-F849-BE42-0CD8-873B86B4739F}"/>
          </ac:picMkLst>
        </pc:picChg>
      </pc:sldChg>
      <pc:sldChg chg="addSp delSp modSp mod">
        <pc:chgData name="Yoel Kortick" userId="167978f5-7f40-4909-85d5-d4149554ad4e" providerId="ADAL" clId="{2D87779F-8723-44AE-A2C4-E04AF2EE6375}" dt="2023-07-14T15:36:01.789" v="2768" actId="14100"/>
        <pc:sldMkLst>
          <pc:docMk/>
          <pc:sldMk cId="3111209733" sldId="1783"/>
        </pc:sldMkLst>
        <pc:spChg chg="mod">
          <ac:chgData name="Yoel Kortick" userId="167978f5-7f40-4909-85d5-d4149554ad4e" providerId="ADAL" clId="{2D87779F-8723-44AE-A2C4-E04AF2EE6375}" dt="2023-07-14T15:12:35.503" v="2082"/>
          <ac:spMkLst>
            <pc:docMk/>
            <pc:sldMk cId="3111209733" sldId="1783"/>
            <ac:spMk id="5" creationId="{E8A1DDA2-AC00-41D8-9746-AC602EB1E40A}"/>
          </ac:spMkLst>
        </pc:spChg>
        <pc:spChg chg="add mod">
          <ac:chgData name="Yoel Kortick" userId="167978f5-7f40-4909-85d5-d4149554ad4e" providerId="ADAL" clId="{2D87779F-8723-44AE-A2C4-E04AF2EE6375}" dt="2023-07-14T15:30:56.441" v="2478" actId="14100"/>
          <ac:spMkLst>
            <pc:docMk/>
            <pc:sldMk cId="3111209733" sldId="1783"/>
            <ac:spMk id="6" creationId="{98BA6C51-6D84-18D1-F937-DF4FF3FC8100}"/>
          </ac:spMkLst>
        </pc:spChg>
        <pc:spChg chg="mod">
          <ac:chgData name="Yoel Kortick" userId="167978f5-7f40-4909-85d5-d4149554ad4e" providerId="ADAL" clId="{2D87779F-8723-44AE-A2C4-E04AF2EE6375}" dt="2023-07-14T15:36:01.789" v="2768" actId="14100"/>
          <ac:spMkLst>
            <pc:docMk/>
            <pc:sldMk cId="3111209733" sldId="1783"/>
            <ac:spMk id="7" creationId="{C81CF513-6E8D-4917-E515-BBC5BE0846DD}"/>
          </ac:spMkLst>
        </pc:spChg>
        <pc:spChg chg="del">
          <ac:chgData name="Yoel Kortick" userId="167978f5-7f40-4909-85d5-d4149554ad4e" providerId="ADAL" clId="{2D87779F-8723-44AE-A2C4-E04AF2EE6375}" dt="2023-07-14T15:31:51.313" v="2639" actId="478"/>
          <ac:spMkLst>
            <pc:docMk/>
            <pc:sldMk cId="3111209733" sldId="1783"/>
            <ac:spMk id="10" creationId="{61BA0D88-51B8-4234-A7C5-D36B89455D4E}"/>
          </ac:spMkLst>
        </pc:spChg>
        <pc:spChg chg="mod">
          <ac:chgData name="Yoel Kortick" userId="167978f5-7f40-4909-85d5-d4149554ad4e" providerId="ADAL" clId="{2D87779F-8723-44AE-A2C4-E04AF2EE6375}" dt="2023-07-14T15:29:40.415" v="2449" actId="14100"/>
          <ac:spMkLst>
            <pc:docMk/>
            <pc:sldMk cId="3111209733" sldId="1783"/>
            <ac:spMk id="11" creationId="{C7881CAF-AD6A-4E16-AE93-5EBA5991E34D}"/>
          </ac:spMkLst>
        </pc:spChg>
        <pc:spChg chg="mod">
          <ac:chgData name="Yoel Kortick" userId="167978f5-7f40-4909-85d5-d4149554ad4e" providerId="ADAL" clId="{2D87779F-8723-44AE-A2C4-E04AF2EE6375}" dt="2023-07-14T15:30:14.710" v="2470" actId="14100"/>
          <ac:spMkLst>
            <pc:docMk/>
            <pc:sldMk cId="3111209733" sldId="1783"/>
            <ac:spMk id="12" creationId="{B72EB870-82BA-4A40-BD1C-8681EC67E9AB}"/>
          </ac:spMkLst>
        </pc:spChg>
        <pc:spChg chg="mod">
          <ac:chgData name="Yoel Kortick" userId="167978f5-7f40-4909-85d5-d4149554ad4e" providerId="ADAL" clId="{2D87779F-8723-44AE-A2C4-E04AF2EE6375}" dt="2023-07-14T15:30:00.787" v="2467" actId="1076"/>
          <ac:spMkLst>
            <pc:docMk/>
            <pc:sldMk cId="3111209733" sldId="1783"/>
            <ac:spMk id="13" creationId="{81A26E59-59DD-41C1-8AC9-2AB5B30788DD}"/>
          </ac:spMkLst>
        </pc:spChg>
        <pc:spChg chg="add mod">
          <ac:chgData name="Yoel Kortick" userId="167978f5-7f40-4909-85d5-d4149554ad4e" providerId="ADAL" clId="{2D87779F-8723-44AE-A2C4-E04AF2EE6375}" dt="2023-07-14T15:35:28.321" v="2751" actId="207"/>
          <ac:spMkLst>
            <pc:docMk/>
            <pc:sldMk cId="3111209733" sldId="1783"/>
            <ac:spMk id="20" creationId="{F71B2DFF-7860-BE62-C78A-432A5B9ECED7}"/>
          </ac:spMkLst>
        </pc:spChg>
        <pc:spChg chg="add mod">
          <ac:chgData name="Yoel Kortick" userId="167978f5-7f40-4909-85d5-d4149554ad4e" providerId="ADAL" clId="{2D87779F-8723-44AE-A2C4-E04AF2EE6375}" dt="2023-07-14T15:34:11.158" v="2734" actId="13926"/>
          <ac:spMkLst>
            <pc:docMk/>
            <pc:sldMk cId="3111209733" sldId="1783"/>
            <ac:spMk id="23" creationId="{38847430-2D1A-685B-4D28-B5930B388299}"/>
          </ac:spMkLst>
        </pc:spChg>
        <pc:picChg chg="del">
          <ac:chgData name="Yoel Kortick" userId="167978f5-7f40-4909-85d5-d4149554ad4e" providerId="ADAL" clId="{2D87779F-8723-44AE-A2C4-E04AF2EE6375}" dt="2023-07-14T15:25:10.508" v="2429" actId="478"/>
          <ac:picMkLst>
            <pc:docMk/>
            <pc:sldMk cId="3111209733" sldId="1783"/>
            <ac:picMk id="4" creationId="{39F33BDA-94C3-393D-F743-60E141B3B2D4}"/>
          </ac:picMkLst>
        </pc:picChg>
        <pc:picChg chg="add del ord">
          <ac:chgData name="Yoel Kortick" userId="167978f5-7f40-4909-85d5-d4149554ad4e" providerId="ADAL" clId="{2D87779F-8723-44AE-A2C4-E04AF2EE6375}" dt="2023-07-14T15:28:50.951" v="2435" actId="478"/>
          <ac:picMkLst>
            <pc:docMk/>
            <pc:sldMk cId="3111209733" sldId="1783"/>
            <ac:picMk id="9" creationId="{ECCADCA8-DE98-F4B5-D215-589524C4CA3B}"/>
          </ac:picMkLst>
        </pc:picChg>
        <pc:picChg chg="add mod ord">
          <ac:chgData name="Yoel Kortick" userId="167978f5-7f40-4909-85d5-d4149554ad4e" providerId="ADAL" clId="{2D87779F-8723-44AE-A2C4-E04AF2EE6375}" dt="2023-07-14T15:30:03.227" v="2468" actId="167"/>
          <ac:picMkLst>
            <pc:docMk/>
            <pc:sldMk cId="3111209733" sldId="1783"/>
            <ac:picMk id="15" creationId="{5AF7224F-0E10-F6F5-0321-3B2A5E54709C}"/>
          </ac:picMkLst>
        </pc:picChg>
        <pc:cxnChg chg="add mod">
          <ac:chgData name="Yoel Kortick" userId="167978f5-7f40-4909-85d5-d4149554ad4e" providerId="ADAL" clId="{2D87779F-8723-44AE-A2C4-E04AF2EE6375}" dt="2023-07-14T15:29:30.754" v="2446" actId="14100"/>
          <ac:cxnSpMkLst>
            <pc:docMk/>
            <pc:sldMk cId="3111209733" sldId="1783"/>
            <ac:cxnSpMk id="17" creationId="{9D7C789D-863F-16CA-0A38-5AF40EBE83C6}"/>
          </ac:cxnSpMkLst>
        </pc:cxnChg>
        <pc:cxnChg chg="add mod">
          <ac:chgData name="Yoel Kortick" userId="167978f5-7f40-4909-85d5-d4149554ad4e" providerId="ADAL" clId="{2D87779F-8723-44AE-A2C4-E04AF2EE6375}" dt="2023-07-14T15:31:43.483" v="2636" actId="14100"/>
          <ac:cxnSpMkLst>
            <pc:docMk/>
            <pc:sldMk cId="3111209733" sldId="1783"/>
            <ac:cxnSpMk id="21" creationId="{9B4C387D-162F-4ECD-E436-C61C8D01FE11}"/>
          </ac:cxnSpMkLst>
        </pc:cxnChg>
      </pc:sldChg>
      <pc:sldChg chg="del">
        <pc:chgData name="Yoel Kortick" userId="167978f5-7f40-4909-85d5-d4149554ad4e" providerId="ADAL" clId="{2D87779F-8723-44AE-A2C4-E04AF2EE6375}" dt="2023-07-14T13:45:58.804" v="33" actId="47"/>
        <pc:sldMkLst>
          <pc:docMk/>
          <pc:sldMk cId="4130989435" sldId="1790"/>
        </pc:sldMkLst>
      </pc:sldChg>
      <pc:sldChg chg="del">
        <pc:chgData name="Yoel Kortick" userId="167978f5-7f40-4909-85d5-d4149554ad4e" providerId="ADAL" clId="{2D87779F-8723-44AE-A2C4-E04AF2EE6375}" dt="2023-07-14T13:45:58.804" v="33" actId="47"/>
        <pc:sldMkLst>
          <pc:docMk/>
          <pc:sldMk cId="461908747" sldId="1793"/>
        </pc:sldMkLst>
      </pc:sldChg>
      <pc:sldChg chg="addSp delSp modSp mod">
        <pc:chgData name="Yoel Kortick" userId="167978f5-7f40-4909-85d5-d4149554ad4e" providerId="ADAL" clId="{2D87779F-8723-44AE-A2C4-E04AF2EE6375}" dt="2023-07-14T14:42:22.924" v="963" actId="207"/>
        <pc:sldMkLst>
          <pc:docMk/>
          <pc:sldMk cId="2422377514" sldId="1812"/>
        </pc:sldMkLst>
        <pc:spChg chg="mod">
          <ac:chgData name="Yoel Kortick" userId="167978f5-7f40-4909-85d5-d4149554ad4e" providerId="ADAL" clId="{2D87779F-8723-44AE-A2C4-E04AF2EE6375}" dt="2023-07-14T13:47:39.143" v="38"/>
          <ac:spMkLst>
            <pc:docMk/>
            <pc:sldMk cId="2422377514" sldId="1812"/>
            <ac:spMk id="5" creationId="{E8A1DDA2-AC00-41D8-9746-AC602EB1E40A}"/>
          </ac:spMkLst>
        </pc:spChg>
        <pc:spChg chg="del">
          <ac:chgData name="Yoel Kortick" userId="167978f5-7f40-4909-85d5-d4149554ad4e" providerId="ADAL" clId="{2D87779F-8723-44AE-A2C4-E04AF2EE6375}" dt="2023-07-14T14:41:59.296" v="923" actId="478"/>
          <ac:spMkLst>
            <pc:docMk/>
            <pc:sldMk cId="2422377514" sldId="1812"/>
            <ac:spMk id="8" creationId="{2326AAB5-A8C8-4F90-95FF-6948C4D8B40B}"/>
          </ac:spMkLst>
        </pc:spChg>
        <pc:spChg chg="mod">
          <ac:chgData name="Yoel Kortick" userId="167978f5-7f40-4909-85d5-d4149554ad4e" providerId="ADAL" clId="{2D87779F-8723-44AE-A2C4-E04AF2EE6375}" dt="2023-07-14T14:41:55.433" v="922" actId="14100"/>
          <ac:spMkLst>
            <pc:docMk/>
            <pc:sldMk cId="2422377514" sldId="1812"/>
            <ac:spMk id="10" creationId="{ADC79F7D-8882-427F-9459-17B57157E1B5}"/>
          </ac:spMkLst>
        </pc:spChg>
        <pc:spChg chg="mod">
          <ac:chgData name="Yoel Kortick" userId="167978f5-7f40-4909-85d5-d4149554ad4e" providerId="ADAL" clId="{2D87779F-8723-44AE-A2C4-E04AF2EE6375}" dt="2023-07-14T14:42:22.924" v="963" actId="207"/>
          <ac:spMkLst>
            <pc:docMk/>
            <pc:sldMk cId="2422377514" sldId="1812"/>
            <ac:spMk id="12" creationId="{DBFEEF5E-6B61-4163-9472-DCDA2830BBF7}"/>
          </ac:spMkLst>
        </pc:spChg>
        <pc:picChg chg="add mod ord">
          <ac:chgData name="Yoel Kortick" userId="167978f5-7f40-4909-85d5-d4149554ad4e" providerId="ADAL" clId="{2D87779F-8723-44AE-A2C4-E04AF2EE6375}" dt="2023-07-14T14:20:32.722" v="916" actId="167"/>
          <ac:picMkLst>
            <pc:docMk/>
            <pc:sldMk cId="2422377514" sldId="1812"/>
            <ac:picMk id="4" creationId="{D5A3E6E4-354E-B8F9-50B1-B32A3158C4A1}"/>
          </ac:picMkLst>
        </pc:picChg>
        <pc:picChg chg="del">
          <ac:chgData name="Yoel Kortick" userId="167978f5-7f40-4909-85d5-d4149554ad4e" providerId="ADAL" clId="{2D87779F-8723-44AE-A2C4-E04AF2EE6375}" dt="2023-07-14T14:20:27.409" v="912" actId="478"/>
          <ac:picMkLst>
            <pc:docMk/>
            <pc:sldMk cId="2422377514" sldId="1812"/>
            <ac:picMk id="9" creationId="{9CFA56D8-9B8D-6EBC-4E4B-C8C82A3748DA}"/>
          </ac:picMkLst>
        </pc:picChg>
        <pc:cxnChg chg="mod">
          <ac:chgData name="Yoel Kortick" userId="167978f5-7f40-4909-85d5-d4149554ad4e" providerId="ADAL" clId="{2D87779F-8723-44AE-A2C4-E04AF2EE6375}" dt="2023-07-14T14:42:19.909" v="962" actId="14100"/>
          <ac:cxnSpMkLst>
            <pc:docMk/>
            <pc:sldMk cId="2422377514" sldId="1812"/>
            <ac:cxnSpMk id="15" creationId="{D0E625F8-7790-46E3-9A5F-2B85CC7217C1}"/>
          </ac:cxnSpMkLst>
        </pc:cxnChg>
      </pc:sldChg>
      <pc:sldChg chg="modSp del">
        <pc:chgData name="Yoel Kortick" userId="167978f5-7f40-4909-85d5-d4149554ad4e" providerId="ADAL" clId="{2D87779F-8723-44AE-A2C4-E04AF2EE6375}" dt="2023-07-14T13:51:09.245" v="165" actId="47"/>
        <pc:sldMkLst>
          <pc:docMk/>
          <pc:sldMk cId="1753906469" sldId="1825"/>
        </pc:sldMkLst>
        <pc:spChg chg="mod">
          <ac:chgData name="Yoel Kortick" userId="167978f5-7f40-4909-85d5-d4149554ad4e" providerId="ADAL" clId="{2D87779F-8723-44AE-A2C4-E04AF2EE6375}" dt="2023-07-14T13:47:39.143" v="38"/>
          <ac:spMkLst>
            <pc:docMk/>
            <pc:sldMk cId="1753906469" sldId="1825"/>
            <ac:spMk id="5" creationId="{E8A1DDA2-AC00-41D8-9746-AC602EB1E40A}"/>
          </ac:spMkLst>
        </pc:spChg>
      </pc:sldChg>
      <pc:sldChg chg="addSp delSp modSp mod">
        <pc:chgData name="Yoel Kortick" userId="167978f5-7f40-4909-85d5-d4149554ad4e" providerId="ADAL" clId="{2D87779F-8723-44AE-A2C4-E04AF2EE6375}" dt="2023-07-14T15:02:00.155" v="1702" actId="20577"/>
        <pc:sldMkLst>
          <pc:docMk/>
          <pc:sldMk cId="272571755" sldId="1826"/>
        </pc:sldMkLst>
        <pc:spChg chg="del">
          <ac:chgData name="Yoel Kortick" userId="167978f5-7f40-4909-85d5-d4149554ad4e" providerId="ADAL" clId="{2D87779F-8723-44AE-A2C4-E04AF2EE6375}" dt="2023-07-14T14:51:22.393" v="1223" actId="478"/>
          <ac:spMkLst>
            <pc:docMk/>
            <pc:sldMk cId="272571755" sldId="1826"/>
            <ac:spMk id="4" creationId="{746024EF-84AD-4F98-B784-A3089571BAA5}"/>
          </ac:spMkLst>
        </pc:spChg>
        <pc:spChg chg="mod">
          <ac:chgData name="Yoel Kortick" userId="167978f5-7f40-4909-85d5-d4149554ad4e" providerId="ADAL" clId="{2D87779F-8723-44AE-A2C4-E04AF2EE6375}" dt="2023-07-14T13:47:39.143" v="38"/>
          <ac:spMkLst>
            <pc:docMk/>
            <pc:sldMk cId="272571755" sldId="1826"/>
            <ac:spMk id="5" creationId="{E8A1DDA2-AC00-41D8-9746-AC602EB1E40A}"/>
          </ac:spMkLst>
        </pc:spChg>
        <pc:spChg chg="add mod">
          <ac:chgData name="Yoel Kortick" userId="167978f5-7f40-4909-85d5-d4149554ad4e" providerId="ADAL" clId="{2D87779F-8723-44AE-A2C4-E04AF2EE6375}" dt="2023-07-14T14:54:41.602" v="1460" actId="1036"/>
          <ac:spMkLst>
            <pc:docMk/>
            <pc:sldMk cId="272571755" sldId="1826"/>
            <ac:spMk id="7" creationId="{D3670D8E-D95F-7619-381B-6DEEB6600189}"/>
          </ac:spMkLst>
        </pc:spChg>
        <pc:spChg chg="add del mod">
          <ac:chgData name="Yoel Kortick" userId="167978f5-7f40-4909-85d5-d4149554ad4e" providerId="ADAL" clId="{2D87779F-8723-44AE-A2C4-E04AF2EE6375}" dt="2023-07-14T14:53:44.719" v="1436"/>
          <ac:spMkLst>
            <pc:docMk/>
            <pc:sldMk cId="272571755" sldId="1826"/>
            <ac:spMk id="8" creationId="{2B9FD130-8E94-A54D-267E-FB0B7689725F}"/>
          </ac:spMkLst>
        </pc:spChg>
        <pc:spChg chg="add mod">
          <ac:chgData name="Yoel Kortick" userId="167978f5-7f40-4909-85d5-d4149554ad4e" providerId="ADAL" clId="{2D87779F-8723-44AE-A2C4-E04AF2EE6375}" dt="2023-07-14T14:55:35.015" v="1479" actId="11"/>
          <ac:spMkLst>
            <pc:docMk/>
            <pc:sldMk cId="272571755" sldId="1826"/>
            <ac:spMk id="9" creationId="{5ADE612E-84FC-7D92-F9C9-D8199D945565}"/>
          </ac:spMkLst>
        </pc:spChg>
        <pc:spChg chg="add mod">
          <ac:chgData name="Yoel Kortick" userId="167978f5-7f40-4909-85d5-d4149554ad4e" providerId="ADAL" clId="{2D87779F-8723-44AE-A2C4-E04AF2EE6375}" dt="2023-07-14T14:56:17.111" v="1490" actId="1036"/>
          <ac:spMkLst>
            <pc:docMk/>
            <pc:sldMk cId="272571755" sldId="1826"/>
            <ac:spMk id="11" creationId="{8D933C4C-4269-4E4D-EEC2-939A4B0DEBF3}"/>
          </ac:spMkLst>
        </pc:spChg>
        <pc:spChg chg="mod">
          <ac:chgData name="Yoel Kortick" userId="167978f5-7f40-4909-85d5-d4149554ad4e" providerId="ADAL" clId="{2D87779F-8723-44AE-A2C4-E04AF2EE6375}" dt="2023-07-14T15:02:00.155" v="1702" actId="20577"/>
          <ac:spMkLst>
            <pc:docMk/>
            <pc:sldMk cId="272571755" sldId="1826"/>
            <ac:spMk id="14" creationId="{0F054DE7-1E25-454A-BF40-BAFB8DB1BC9A}"/>
          </ac:spMkLst>
        </pc:spChg>
        <pc:picChg chg="del">
          <ac:chgData name="Yoel Kortick" userId="167978f5-7f40-4909-85d5-d4149554ad4e" providerId="ADAL" clId="{2D87779F-8723-44AE-A2C4-E04AF2EE6375}" dt="2023-07-14T14:51:20.327" v="1222" actId="478"/>
          <ac:picMkLst>
            <pc:docMk/>
            <pc:sldMk cId="272571755" sldId="1826"/>
            <ac:picMk id="10" creationId="{66C461B1-1138-DFF8-DA06-6318A1E453BD}"/>
          </ac:picMkLst>
        </pc:picChg>
      </pc:sldChg>
      <pc:sldChg chg="del">
        <pc:chgData name="Yoel Kortick" userId="167978f5-7f40-4909-85d5-d4149554ad4e" providerId="ADAL" clId="{2D87779F-8723-44AE-A2C4-E04AF2EE6375}" dt="2023-07-14T13:45:58.804" v="33" actId="47"/>
        <pc:sldMkLst>
          <pc:docMk/>
          <pc:sldMk cId="351013693" sldId="1829"/>
        </pc:sldMkLst>
      </pc:sldChg>
      <pc:sldChg chg="del">
        <pc:chgData name="Yoel Kortick" userId="167978f5-7f40-4909-85d5-d4149554ad4e" providerId="ADAL" clId="{2D87779F-8723-44AE-A2C4-E04AF2EE6375}" dt="2023-07-14T13:45:58.804" v="33" actId="47"/>
        <pc:sldMkLst>
          <pc:docMk/>
          <pc:sldMk cId="635292320" sldId="1839"/>
        </pc:sldMkLst>
      </pc:sldChg>
      <pc:sldChg chg="del">
        <pc:chgData name="Yoel Kortick" userId="167978f5-7f40-4909-85d5-d4149554ad4e" providerId="ADAL" clId="{2D87779F-8723-44AE-A2C4-E04AF2EE6375}" dt="2023-07-14T13:45:58.804" v="33" actId="47"/>
        <pc:sldMkLst>
          <pc:docMk/>
          <pc:sldMk cId="1292469703" sldId="1840"/>
        </pc:sldMkLst>
      </pc:sldChg>
      <pc:sldChg chg="del">
        <pc:chgData name="Yoel Kortick" userId="167978f5-7f40-4909-85d5-d4149554ad4e" providerId="ADAL" clId="{2D87779F-8723-44AE-A2C4-E04AF2EE6375}" dt="2023-07-14T13:45:58.804" v="33" actId="47"/>
        <pc:sldMkLst>
          <pc:docMk/>
          <pc:sldMk cId="3990197628" sldId="1841"/>
        </pc:sldMkLst>
      </pc:sldChg>
      <pc:sldChg chg="del">
        <pc:chgData name="Yoel Kortick" userId="167978f5-7f40-4909-85d5-d4149554ad4e" providerId="ADAL" clId="{2D87779F-8723-44AE-A2C4-E04AF2EE6375}" dt="2023-07-14T13:45:58.804" v="33" actId="47"/>
        <pc:sldMkLst>
          <pc:docMk/>
          <pc:sldMk cId="2698313889" sldId="1842"/>
        </pc:sldMkLst>
      </pc:sldChg>
      <pc:sldChg chg="del">
        <pc:chgData name="Yoel Kortick" userId="167978f5-7f40-4909-85d5-d4149554ad4e" providerId="ADAL" clId="{2D87779F-8723-44AE-A2C4-E04AF2EE6375}" dt="2023-07-14T13:45:58.804" v="33" actId="47"/>
        <pc:sldMkLst>
          <pc:docMk/>
          <pc:sldMk cId="2853986500" sldId="1843"/>
        </pc:sldMkLst>
      </pc:sldChg>
      <pc:sldChg chg="del">
        <pc:chgData name="Yoel Kortick" userId="167978f5-7f40-4909-85d5-d4149554ad4e" providerId="ADAL" clId="{2D87779F-8723-44AE-A2C4-E04AF2EE6375}" dt="2023-07-14T13:45:58.804" v="33" actId="47"/>
        <pc:sldMkLst>
          <pc:docMk/>
          <pc:sldMk cId="3834988301" sldId="1844"/>
        </pc:sldMkLst>
      </pc:sldChg>
      <pc:sldChg chg="del">
        <pc:chgData name="Yoel Kortick" userId="167978f5-7f40-4909-85d5-d4149554ad4e" providerId="ADAL" clId="{2D87779F-8723-44AE-A2C4-E04AF2EE6375}" dt="2023-07-14T13:45:58.804" v="33" actId="47"/>
        <pc:sldMkLst>
          <pc:docMk/>
          <pc:sldMk cId="2473728425" sldId="1845"/>
        </pc:sldMkLst>
      </pc:sldChg>
      <pc:sldChg chg="del">
        <pc:chgData name="Yoel Kortick" userId="167978f5-7f40-4909-85d5-d4149554ad4e" providerId="ADAL" clId="{2D87779F-8723-44AE-A2C4-E04AF2EE6375}" dt="2023-07-14T13:45:58.804" v="33" actId="47"/>
        <pc:sldMkLst>
          <pc:docMk/>
          <pc:sldMk cId="2245029018" sldId="1847"/>
        </pc:sldMkLst>
      </pc:sldChg>
      <pc:sldChg chg="del">
        <pc:chgData name="Yoel Kortick" userId="167978f5-7f40-4909-85d5-d4149554ad4e" providerId="ADAL" clId="{2D87779F-8723-44AE-A2C4-E04AF2EE6375}" dt="2023-07-14T13:45:58.804" v="33" actId="47"/>
        <pc:sldMkLst>
          <pc:docMk/>
          <pc:sldMk cId="2098077154" sldId="1848"/>
        </pc:sldMkLst>
      </pc:sldChg>
      <pc:sldChg chg="del">
        <pc:chgData name="Yoel Kortick" userId="167978f5-7f40-4909-85d5-d4149554ad4e" providerId="ADAL" clId="{2D87779F-8723-44AE-A2C4-E04AF2EE6375}" dt="2023-07-14T13:45:58.804" v="33" actId="47"/>
        <pc:sldMkLst>
          <pc:docMk/>
          <pc:sldMk cId="2524015464" sldId="1849"/>
        </pc:sldMkLst>
      </pc:sldChg>
      <pc:sldChg chg="del">
        <pc:chgData name="Yoel Kortick" userId="167978f5-7f40-4909-85d5-d4149554ad4e" providerId="ADAL" clId="{2D87779F-8723-44AE-A2C4-E04AF2EE6375}" dt="2023-07-14T13:45:58.804" v="33" actId="47"/>
        <pc:sldMkLst>
          <pc:docMk/>
          <pc:sldMk cId="4190854367" sldId="1850"/>
        </pc:sldMkLst>
      </pc:sldChg>
      <pc:sldChg chg="modSp mod">
        <pc:chgData name="Yoel Kortick" userId="167978f5-7f40-4909-85d5-d4149554ad4e" providerId="ADAL" clId="{2D87779F-8723-44AE-A2C4-E04AF2EE6375}" dt="2023-07-14T13:47:39.143" v="38"/>
        <pc:sldMkLst>
          <pc:docMk/>
          <pc:sldMk cId="1434441375" sldId="1863"/>
        </pc:sldMkLst>
        <pc:spChg chg="mod">
          <ac:chgData name="Yoel Kortick" userId="167978f5-7f40-4909-85d5-d4149554ad4e" providerId="ADAL" clId="{2D87779F-8723-44AE-A2C4-E04AF2EE6375}" dt="2023-07-14T13:47:39.143" v="38"/>
          <ac:spMkLst>
            <pc:docMk/>
            <pc:sldMk cId="1434441375" sldId="1863"/>
            <ac:spMk id="3" creationId="{440E2C51-CB70-4EE1-8E6B-DADCB74DEC44}"/>
          </ac:spMkLst>
        </pc:spChg>
      </pc:sldChg>
      <pc:sldChg chg="del">
        <pc:chgData name="Yoel Kortick" userId="167978f5-7f40-4909-85d5-d4149554ad4e" providerId="ADAL" clId="{2D87779F-8723-44AE-A2C4-E04AF2EE6375}" dt="2023-07-14T13:41:33.144" v="5" actId="47"/>
        <pc:sldMkLst>
          <pc:docMk/>
          <pc:sldMk cId="3709975216" sldId="1888"/>
        </pc:sldMkLst>
      </pc:sldChg>
      <pc:sldChg chg="del">
        <pc:chgData name="Yoel Kortick" userId="167978f5-7f40-4909-85d5-d4149554ad4e" providerId="ADAL" clId="{2D87779F-8723-44AE-A2C4-E04AF2EE6375}" dt="2023-07-14T13:41:33.797" v="6" actId="47"/>
        <pc:sldMkLst>
          <pc:docMk/>
          <pc:sldMk cId="502313223" sldId="1889"/>
        </pc:sldMkLst>
      </pc:sldChg>
      <pc:sldChg chg="modSp">
        <pc:chgData name="Yoel Kortick" userId="167978f5-7f40-4909-85d5-d4149554ad4e" providerId="ADAL" clId="{2D87779F-8723-44AE-A2C4-E04AF2EE6375}" dt="2023-07-14T15:12:35.503" v="2082"/>
        <pc:sldMkLst>
          <pc:docMk/>
          <pc:sldMk cId="3649405248" sldId="1890"/>
        </pc:sldMkLst>
        <pc:spChg chg="mod">
          <ac:chgData name="Yoel Kortick" userId="167978f5-7f40-4909-85d5-d4149554ad4e" providerId="ADAL" clId="{2D87779F-8723-44AE-A2C4-E04AF2EE6375}" dt="2023-07-14T15:12:35.503" v="2082"/>
          <ac:spMkLst>
            <pc:docMk/>
            <pc:sldMk cId="3649405248" sldId="1890"/>
            <ac:spMk id="3" creationId="{440E2C51-CB70-4EE1-8E6B-DADCB74DEC44}"/>
          </ac:spMkLst>
        </pc:spChg>
      </pc:sldChg>
      <pc:sldChg chg="del">
        <pc:chgData name="Yoel Kortick" userId="167978f5-7f40-4909-85d5-d4149554ad4e" providerId="ADAL" clId="{2D87779F-8723-44AE-A2C4-E04AF2EE6375}" dt="2023-07-14T13:45:58.804" v="33" actId="47"/>
        <pc:sldMkLst>
          <pc:docMk/>
          <pc:sldMk cId="2343264024" sldId="1891"/>
        </pc:sldMkLst>
      </pc:sldChg>
      <pc:sldChg chg="del">
        <pc:chgData name="Yoel Kortick" userId="167978f5-7f40-4909-85d5-d4149554ad4e" providerId="ADAL" clId="{2D87779F-8723-44AE-A2C4-E04AF2EE6375}" dt="2023-07-14T13:45:58.804" v="33" actId="47"/>
        <pc:sldMkLst>
          <pc:docMk/>
          <pc:sldMk cId="2904902847" sldId="1894"/>
        </pc:sldMkLst>
      </pc:sldChg>
      <pc:sldChg chg="modSp">
        <pc:chgData name="Yoel Kortick" userId="167978f5-7f40-4909-85d5-d4149554ad4e" providerId="ADAL" clId="{2D87779F-8723-44AE-A2C4-E04AF2EE6375}" dt="2023-07-14T15:53:12.987" v="3236"/>
        <pc:sldMkLst>
          <pc:docMk/>
          <pc:sldMk cId="2821596750" sldId="1896"/>
        </pc:sldMkLst>
        <pc:spChg chg="mod">
          <ac:chgData name="Yoel Kortick" userId="167978f5-7f40-4909-85d5-d4149554ad4e" providerId="ADAL" clId="{2D87779F-8723-44AE-A2C4-E04AF2EE6375}" dt="2023-07-14T15:53:12.987" v="3236"/>
          <ac:spMkLst>
            <pc:docMk/>
            <pc:sldMk cId="2821596750" sldId="1896"/>
            <ac:spMk id="3" creationId="{440E2C51-CB70-4EE1-8E6B-DADCB74DEC44}"/>
          </ac:spMkLst>
        </pc:spChg>
      </pc:sldChg>
      <pc:sldChg chg="addSp modSp mod">
        <pc:chgData name="Yoel Kortick" userId="167978f5-7f40-4909-85d5-d4149554ad4e" providerId="ADAL" clId="{2D87779F-8723-44AE-A2C4-E04AF2EE6375}" dt="2023-07-14T15:53:12.987" v="3236"/>
        <pc:sldMkLst>
          <pc:docMk/>
          <pc:sldMk cId="4221218357" sldId="1897"/>
        </pc:sldMkLst>
        <pc:spChg chg="mod">
          <ac:chgData name="Yoel Kortick" userId="167978f5-7f40-4909-85d5-d4149554ad4e" providerId="ADAL" clId="{2D87779F-8723-44AE-A2C4-E04AF2EE6375}" dt="2023-07-14T15:53:12.987" v="3236"/>
          <ac:spMkLst>
            <pc:docMk/>
            <pc:sldMk cId="4221218357" sldId="1897"/>
            <ac:spMk id="5" creationId="{E8A1DDA2-AC00-41D8-9746-AC602EB1E40A}"/>
          </ac:spMkLst>
        </pc:spChg>
        <pc:spChg chg="mod">
          <ac:chgData name="Yoel Kortick" userId="167978f5-7f40-4909-85d5-d4149554ad4e" providerId="ADAL" clId="{2D87779F-8723-44AE-A2C4-E04AF2EE6375}" dt="2023-07-14T15:40:56.038" v="2906" actId="27636"/>
          <ac:spMkLst>
            <pc:docMk/>
            <pc:sldMk cId="4221218357" sldId="1897"/>
            <ac:spMk id="6" creationId="{A71215A1-7835-4033-9657-BEA33A271663}"/>
          </ac:spMkLst>
        </pc:spChg>
        <pc:spChg chg="add">
          <ac:chgData name="Yoel Kortick" userId="167978f5-7f40-4909-85d5-d4149554ad4e" providerId="ADAL" clId="{2D87779F-8723-44AE-A2C4-E04AF2EE6375}" dt="2023-07-14T15:42:02.596" v="2909" actId="11529"/>
          <ac:spMkLst>
            <pc:docMk/>
            <pc:sldMk cId="4221218357" sldId="1897"/>
            <ac:spMk id="7" creationId="{01076CB5-49D1-B8A1-7D87-D527DFD65EAD}"/>
          </ac:spMkLst>
        </pc:spChg>
        <pc:spChg chg="add mod">
          <ac:chgData name="Yoel Kortick" userId="167978f5-7f40-4909-85d5-d4149554ad4e" providerId="ADAL" clId="{2D87779F-8723-44AE-A2C4-E04AF2EE6375}" dt="2023-07-14T15:42:48.559" v="3024" actId="208"/>
          <ac:spMkLst>
            <pc:docMk/>
            <pc:sldMk cId="4221218357" sldId="1897"/>
            <ac:spMk id="8" creationId="{958A925A-F34C-B39A-7B2C-F6FE0B44FFF0}"/>
          </ac:spMkLst>
        </pc:spChg>
        <pc:picChg chg="add mod">
          <ac:chgData name="Yoel Kortick" userId="167978f5-7f40-4909-85d5-d4149554ad4e" providerId="ADAL" clId="{2D87779F-8723-44AE-A2C4-E04AF2EE6375}" dt="2023-07-14T15:41:54.453" v="2908" actId="208"/>
          <ac:picMkLst>
            <pc:docMk/>
            <pc:sldMk cId="4221218357" sldId="1897"/>
            <ac:picMk id="4" creationId="{075D57B2-489B-7165-9F29-5A37CE69299C}"/>
          </ac:picMkLst>
        </pc:picChg>
      </pc:sldChg>
      <pc:sldChg chg="addSp delSp modSp mod">
        <pc:chgData name="Yoel Kortick" userId="167978f5-7f40-4909-85d5-d4149554ad4e" providerId="ADAL" clId="{2D87779F-8723-44AE-A2C4-E04AF2EE6375}" dt="2023-07-14T15:55:01.290" v="3309" actId="1036"/>
        <pc:sldMkLst>
          <pc:docMk/>
          <pc:sldMk cId="4141728747" sldId="1898"/>
        </pc:sldMkLst>
        <pc:spChg chg="del mod">
          <ac:chgData name="Yoel Kortick" userId="167978f5-7f40-4909-85d5-d4149554ad4e" providerId="ADAL" clId="{2D87779F-8723-44AE-A2C4-E04AF2EE6375}" dt="2023-07-14T15:52:50.611" v="3233" actId="478"/>
          <ac:spMkLst>
            <pc:docMk/>
            <pc:sldMk cId="4141728747" sldId="1898"/>
            <ac:spMk id="3" creationId="{8FCC9101-2F57-7192-4840-242681388E6C}"/>
          </ac:spMkLst>
        </pc:spChg>
        <pc:spChg chg="mod">
          <ac:chgData name="Yoel Kortick" userId="167978f5-7f40-4909-85d5-d4149554ad4e" providerId="ADAL" clId="{2D87779F-8723-44AE-A2C4-E04AF2EE6375}" dt="2023-07-14T15:53:12.987" v="3236"/>
          <ac:spMkLst>
            <pc:docMk/>
            <pc:sldMk cId="4141728747" sldId="1898"/>
            <ac:spMk id="5" creationId="{E8A1DDA2-AC00-41D8-9746-AC602EB1E40A}"/>
          </ac:spMkLst>
        </pc:spChg>
        <pc:spChg chg="del">
          <ac:chgData name="Yoel Kortick" userId="167978f5-7f40-4909-85d5-d4149554ad4e" providerId="ADAL" clId="{2D87779F-8723-44AE-A2C4-E04AF2EE6375}" dt="2023-07-14T15:53:18.396" v="3237" actId="478"/>
          <ac:spMkLst>
            <pc:docMk/>
            <pc:sldMk cId="4141728747" sldId="1898"/>
            <ac:spMk id="6" creationId="{EF3EC266-8A3A-E6D3-7810-A06101C335D3}"/>
          </ac:spMkLst>
        </pc:spChg>
        <pc:spChg chg="add">
          <ac:chgData name="Yoel Kortick" userId="167978f5-7f40-4909-85d5-d4149554ad4e" providerId="ADAL" clId="{2D87779F-8723-44AE-A2C4-E04AF2EE6375}" dt="2023-07-14T15:53:30.820" v="3240" actId="11529"/>
          <ac:spMkLst>
            <pc:docMk/>
            <pc:sldMk cId="4141728747" sldId="1898"/>
            <ac:spMk id="9" creationId="{B17BA87F-803E-ECE8-D0D0-0354DF95D117}"/>
          </ac:spMkLst>
        </pc:spChg>
        <pc:spChg chg="add mod">
          <ac:chgData name="Yoel Kortick" userId="167978f5-7f40-4909-85d5-d4149554ad4e" providerId="ADAL" clId="{2D87779F-8723-44AE-A2C4-E04AF2EE6375}" dt="2023-07-14T15:53:57.693" v="3302" actId="6549"/>
          <ac:spMkLst>
            <pc:docMk/>
            <pc:sldMk cId="4141728747" sldId="1898"/>
            <ac:spMk id="10" creationId="{A9937D85-955A-F4FD-6B70-0721D1916941}"/>
          </ac:spMkLst>
        </pc:spChg>
        <pc:picChg chg="del">
          <ac:chgData name="Yoel Kortick" userId="167978f5-7f40-4909-85d5-d4149554ad4e" providerId="ADAL" clId="{2D87779F-8723-44AE-A2C4-E04AF2EE6375}" dt="2023-07-14T15:52:47.569" v="3232" actId="478"/>
          <ac:picMkLst>
            <pc:docMk/>
            <pc:sldMk cId="4141728747" sldId="1898"/>
            <ac:picMk id="4" creationId="{39F33BDA-94C3-393D-F743-60E141B3B2D4}"/>
          </ac:picMkLst>
        </pc:picChg>
        <pc:picChg chg="add mod ord">
          <ac:chgData name="Yoel Kortick" userId="167978f5-7f40-4909-85d5-d4149554ad4e" providerId="ADAL" clId="{2D87779F-8723-44AE-A2C4-E04AF2EE6375}" dt="2023-07-14T15:53:22.889" v="3239" actId="167"/>
          <ac:picMkLst>
            <pc:docMk/>
            <pc:sldMk cId="4141728747" sldId="1898"/>
            <ac:picMk id="8" creationId="{CB85D3B2-4A43-13C3-9F40-73D90FE9E325}"/>
          </ac:picMkLst>
        </pc:picChg>
        <pc:cxnChg chg="add">
          <ac:chgData name="Yoel Kortick" userId="167978f5-7f40-4909-85d5-d4149554ad4e" providerId="ADAL" clId="{2D87779F-8723-44AE-A2C4-E04AF2EE6375}" dt="2023-07-14T15:54:04.403" v="3303" actId="11529"/>
          <ac:cxnSpMkLst>
            <pc:docMk/>
            <pc:sldMk cId="4141728747" sldId="1898"/>
            <ac:cxnSpMk id="12" creationId="{2C3A6324-AF02-884C-586B-CAE11185C029}"/>
          </ac:cxnSpMkLst>
        </pc:cxnChg>
        <pc:cxnChg chg="add mod">
          <ac:chgData name="Yoel Kortick" userId="167978f5-7f40-4909-85d5-d4149554ad4e" providerId="ADAL" clId="{2D87779F-8723-44AE-A2C4-E04AF2EE6375}" dt="2023-07-14T15:55:01.290" v="3309" actId="1036"/>
          <ac:cxnSpMkLst>
            <pc:docMk/>
            <pc:sldMk cId="4141728747" sldId="1898"/>
            <ac:cxnSpMk id="13" creationId="{C8C8C42E-8D95-373E-9EA1-581FFC48B90D}"/>
          </ac:cxnSpMkLst>
        </pc:cxnChg>
      </pc:sldChg>
      <pc:sldChg chg="addSp modSp mod">
        <pc:chgData name="Yoel Kortick" userId="167978f5-7f40-4909-85d5-d4149554ad4e" providerId="ADAL" clId="{2D87779F-8723-44AE-A2C4-E04AF2EE6375}" dt="2023-07-14T15:55:31.537" v="3366" actId="11529"/>
        <pc:sldMkLst>
          <pc:docMk/>
          <pc:sldMk cId="2580472570" sldId="1899"/>
        </pc:sldMkLst>
        <pc:spChg chg="mod">
          <ac:chgData name="Yoel Kortick" userId="167978f5-7f40-4909-85d5-d4149554ad4e" providerId="ADAL" clId="{2D87779F-8723-44AE-A2C4-E04AF2EE6375}" dt="2023-07-14T15:53:12.987" v="3236"/>
          <ac:spMkLst>
            <pc:docMk/>
            <pc:sldMk cId="2580472570" sldId="1899"/>
            <ac:spMk id="5" creationId="{E8A1DDA2-AC00-41D8-9746-AC602EB1E40A}"/>
          </ac:spMkLst>
        </pc:spChg>
        <pc:spChg chg="mod">
          <ac:chgData name="Yoel Kortick" userId="167978f5-7f40-4909-85d5-d4149554ad4e" providerId="ADAL" clId="{2D87779F-8723-44AE-A2C4-E04AF2EE6375}" dt="2023-07-14T15:55:20.384" v="3360" actId="14100"/>
          <ac:spMkLst>
            <pc:docMk/>
            <pc:sldMk cId="2580472570" sldId="1899"/>
            <ac:spMk id="6" creationId="{A71215A1-7835-4033-9657-BEA33A271663}"/>
          </ac:spMkLst>
        </pc:spChg>
        <pc:spChg chg="add">
          <ac:chgData name="Yoel Kortick" userId="167978f5-7f40-4909-85d5-d4149554ad4e" providerId="ADAL" clId="{2D87779F-8723-44AE-A2C4-E04AF2EE6375}" dt="2023-07-14T15:55:31.537" v="3366" actId="11529"/>
          <ac:spMkLst>
            <pc:docMk/>
            <pc:sldMk cId="2580472570" sldId="1899"/>
            <ac:spMk id="7" creationId="{97A079EC-A606-4E5C-F880-660DADF23444}"/>
          </ac:spMkLst>
        </pc:spChg>
        <pc:picChg chg="add mod">
          <ac:chgData name="Yoel Kortick" userId="167978f5-7f40-4909-85d5-d4149554ad4e" providerId="ADAL" clId="{2D87779F-8723-44AE-A2C4-E04AF2EE6375}" dt="2023-07-14T15:55:24.664" v="3365" actId="208"/>
          <ac:picMkLst>
            <pc:docMk/>
            <pc:sldMk cId="2580472570" sldId="1899"/>
            <ac:picMk id="4" creationId="{DF85131D-B496-8BBF-27E7-212D48100041}"/>
          </ac:picMkLst>
        </pc:picChg>
      </pc:sldChg>
      <pc:sldChg chg="modSp del">
        <pc:chgData name="Yoel Kortick" userId="167978f5-7f40-4909-85d5-d4149554ad4e" providerId="ADAL" clId="{2D87779F-8723-44AE-A2C4-E04AF2EE6375}" dt="2023-07-14T16:04:22.514" v="3547" actId="47"/>
        <pc:sldMkLst>
          <pc:docMk/>
          <pc:sldMk cId="619483314" sldId="1900"/>
        </pc:sldMkLst>
        <pc:spChg chg="mod">
          <ac:chgData name="Yoel Kortick" userId="167978f5-7f40-4909-85d5-d4149554ad4e" providerId="ADAL" clId="{2D87779F-8723-44AE-A2C4-E04AF2EE6375}" dt="2023-07-14T15:53:12.987" v="3236"/>
          <ac:spMkLst>
            <pc:docMk/>
            <pc:sldMk cId="619483314" sldId="1900"/>
            <ac:spMk id="5" creationId="{E8A1DDA2-AC00-41D8-9746-AC602EB1E40A}"/>
          </ac:spMkLst>
        </pc:spChg>
      </pc:sldChg>
      <pc:sldChg chg="modSp del">
        <pc:chgData name="Yoel Kortick" userId="167978f5-7f40-4909-85d5-d4149554ad4e" providerId="ADAL" clId="{2D87779F-8723-44AE-A2C4-E04AF2EE6375}" dt="2023-07-14T16:04:23.074" v="3548" actId="47"/>
        <pc:sldMkLst>
          <pc:docMk/>
          <pc:sldMk cId="1074663965" sldId="1901"/>
        </pc:sldMkLst>
        <pc:spChg chg="mod">
          <ac:chgData name="Yoel Kortick" userId="167978f5-7f40-4909-85d5-d4149554ad4e" providerId="ADAL" clId="{2D87779F-8723-44AE-A2C4-E04AF2EE6375}" dt="2023-07-14T15:53:12.987" v="3236"/>
          <ac:spMkLst>
            <pc:docMk/>
            <pc:sldMk cId="1074663965" sldId="1901"/>
            <ac:spMk id="5" creationId="{E8A1DDA2-AC00-41D8-9746-AC602EB1E40A}"/>
          </ac:spMkLst>
        </pc:spChg>
      </pc:sldChg>
      <pc:sldChg chg="addSp delSp modSp mod">
        <pc:chgData name="Yoel Kortick" userId="167978f5-7f40-4909-85d5-d4149554ad4e" providerId="ADAL" clId="{2D87779F-8723-44AE-A2C4-E04AF2EE6375}" dt="2023-07-14T16:05:05.383" v="3698" actId="208"/>
        <pc:sldMkLst>
          <pc:docMk/>
          <pc:sldMk cId="1430534147" sldId="1902"/>
        </pc:sldMkLst>
        <pc:spChg chg="del">
          <ac:chgData name="Yoel Kortick" userId="167978f5-7f40-4909-85d5-d4149554ad4e" providerId="ADAL" clId="{2D87779F-8723-44AE-A2C4-E04AF2EE6375}" dt="2023-07-14T16:04:27.580" v="3549" actId="478"/>
          <ac:spMkLst>
            <pc:docMk/>
            <pc:sldMk cId="1430534147" sldId="1902"/>
            <ac:spMk id="3" creationId="{5F16C9E9-084A-278D-1AD4-AEE1B01F5802}"/>
          </ac:spMkLst>
        </pc:spChg>
        <pc:spChg chg="del">
          <ac:chgData name="Yoel Kortick" userId="167978f5-7f40-4909-85d5-d4149554ad4e" providerId="ADAL" clId="{2D87779F-8723-44AE-A2C4-E04AF2EE6375}" dt="2023-07-14T16:04:27.580" v="3549" actId="478"/>
          <ac:spMkLst>
            <pc:docMk/>
            <pc:sldMk cId="1430534147" sldId="1902"/>
            <ac:spMk id="4" creationId="{5FE18AA8-0B87-37D5-6BF3-451BDAA0B9A7}"/>
          </ac:spMkLst>
        </pc:spChg>
        <pc:spChg chg="mod">
          <ac:chgData name="Yoel Kortick" userId="167978f5-7f40-4909-85d5-d4149554ad4e" providerId="ADAL" clId="{2D87779F-8723-44AE-A2C4-E04AF2EE6375}" dt="2023-07-14T15:53:12.987" v="3236"/>
          <ac:spMkLst>
            <pc:docMk/>
            <pc:sldMk cId="1430534147" sldId="1902"/>
            <ac:spMk id="5" creationId="{E8A1DDA2-AC00-41D8-9746-AC602EB1E40A}"/>
          </ac:spMkLst>
        </pc:spChg>
        <pc:spChg chg="mod">
          <ac:chgData name="Yoel Kortick" userId="167978f5-7f40-4909-85d5-d4149554ad4e" providerId="ADAL" clId="{2D87779F-8723-44AE-A2C4-E04AF2EE6375}" dt="2023-07-14T16:05:02.014" v="3692" actId="27636"/>
          <ac:spMkLst>
            <pc:docMk/>
            <pc:sldMk cId="1430534147" sldId="1902"/>
            <ac:spMk id="6" creationId="{A71215A1-7835-4033-9657-BEA33A271663}"/>
          </ac:spMkLst>
        </pc:spChg>
        <pc:spChg chg="del">
          <ac:chgData name="Yoel Kortick" userId="167978f5-7f40-4909-85d5-d4149554ad4e" providerId="ADAL" clId="{2D87779F-8723-44AE-A2C4-E04AF2EE6375}" dt="2023-07-14T16:04:27.580" v="3549" actId="478"/>
          <ac:spMkLst>
            <pc:docMk/>
            <pc:sldMk cId="1430534147" sldId="1902"/>
            <ac:spMk id="7" creationId="{E4064B51-FBCE-BE05-BAA6-FD4C7BBA3A86}"/>
          </ac:spMkLst>
        </pc:spChg>
        <pc:picChg chg="add mod">
          <ac:chgData name="Yoel Kortick" userId="167978f5-7f40-4909-85d5-d4149554ad4e" providerId="ADAL" clId="{2D87779F-8723-44AE-A2C4-E04AF2EE6375}" dt="2023-07-14T16:05:05.383" v="3698" actId="208"/>
          <ac:picMkLst>
            <pc:docMk/>
            <pc:sldMk cId="1430534147" sldId="1902"/>
            <ac:picMk id="9" creationId="{5B949379-2037-C9F5-7ADC-3BC9D34E2136}"/>
          </ac:picMkLst>
        </pc:picChg>
      </pc:sldChg>
      <pc:sldChg chg="modSp">
        <pc:chgData name="Yoel Kortick" userId="167978f5-7f40-4909-85d5-d4149554ad4e" providerId="ADAL" clId="{2D87779F-8723-44AE-A2C4-E04AF2EE6375}" dt="2023-07-14T15:53:12.987" v="3236"/>
        <pc:sldMkLst>
          <pc:docMk/>
          <pc:sldMk cId="2111799999" sldId="1903"/>
        </pc:sldMkLst>
        <pc:spChg chg="mod">
          <ac:chgData name="Yoel Kortick" userId="167978f5-7f40-4909-85d5-d4149554ad4e" providerId="ADAL" clId="{2D87779F-8723-44AE-A2C4-E04AF2EE6375}" dt="2023-07-14T15:53:12.987" v="3236"/>
          <ac:spMkLst>
            <pc:docMk/>
            <pc:sldMk cId="2111799999" sldId="1903"/>
            <ac:spMk id="5" creationId="{E8A1DDA2-AC00-41D8-9746-AC602EB1E40A}"/>
          </ac:spMkLst>
        </pc:spChg>
      </pc:sldChg>
      <pc:sldChg chg="modSp">
        <pc:chgData name="Yoel Kortick" userId="167978f5-7f40-4909-85d5-d4149554ad4e" providerId="ADAL" clId="{2D87779F-8723-44AE-A2C4-E04AF2EE6375}" dt="2023-07-14T15:53:12.987" v="3236"/>
        <pc:sldMkLst>
          <pc:docMk/>
          <pc:sldMk cId="2279119412" sldId="1904"/>
        </pc:sldMkLst>
        <pc:spChg chg="mod">
          <ac:chgData name="Yoel Kortick" userId="167978f5-7f40-4909-85d5-d4149554ad4e" providerId="ADAL" clId="{2D87779F-8723-44AE-A2C4-E04AF2EE6375}" dt="2023-07-14T15:53:12.987" v="3236"/>
          <ac:spMkLst>
            <pc:docMk/>
            <pc:sldMk cId="2279119412" sldId="1904"/>
            <ac:spMk id="5" creationId="{E8A1DDA2-AC00-41D8-9746-AC602EB1E40A}"/>
          </ac:spMkLst>
        </pc:spChg>
      </pc:sldChg>
      <pc:sldChg chg="modSp">
        <pc:chgData name="Yoel Kortick" userId="167978f5-7f40-4909-85d5-d4149554ad4e" providerId="ADAL" clId="{2D87779F-8723-44AE-A2C4-E04AF2EE6375}" dt="2023-07-14T15:53:12.987" v="3236"/>
        <pc:sldMkLst>
          <pc:docMk/>
          <pc:sldMk cId="629354693" sldId="1905"/>
        </pc:sldMkLst>
        <pc:spChg chg="mod">
          <ac:chgData name="Yoel Kortick" userId="167978f5-7f40-4909-85d5-d4149554ad4e" providerId="ADAL" clId="{2D87779F-8723-44AE-A2C4-E04AF2EE6375}" dt="2023-07-14T15:53:12.987" v="3236"/>
          <ac:spMkLst>
            <pc:docMk/>
            <pc:sldMk cId="629354693" sldId="1905"/>
            <ac:spMk id="5" creationId="{E8A1DDA2-AC00-41D8-9746-AC602EB1E40A}"/>
          </ac:spMkLst>
        </pc:spChg>
      </pc:sldChg>
      <pc:sldChg chg="modSp">
        <pc:chgData name="Yoel Kortick" userId="167978f5-7f40-4909-85d5-d4149554ad4e" providerId="ADAL" clId="{2D87779F-8723-44AE-A2C4-E04AF2EE6375}" dt="2023-07-14T15:53:12.987" v="3236"/>
        <pc:sldMkLst>
          <pc:docMk/>
          <pc:sldMk cId="2680864469" sldId="1906"/>
        </pc:sldMkLst>
        <pc:spChg chg="mod">
          <ac:chgData name="Yoel Kortick" userId="167978f5-7f40-4909-85d5-d4149554ad4e" providerId="ADAL" clId="{2D87779F-8723-44AE-A2C4-E04AF2EE6375}" dt="2023-07-14T15:53:12.987" v="3236"/>
          <ac:spMkLst>
            <pc:docMk/>
            <pc:sldMk cId="2680864469" sldId="1906"/>
            <ac:spMk id="5" creationId="{E8A1DDA2-AC00-41D8-9746-AC602EB1E40A}"/>
          </ac:spMkLst>
        </pc:spChg>
      </pc:sldChg>
      <pc:sldChg chg="modSp">
        <pc:chgData name="Yoel Kortick" userId="167978f5-7f40-4909-85d5-d4149554ad4e" providerId="ADAL" clId="{2D87779F-8723-44AE-A2C4-E04AF2EE6375}" dt="2023-07-14T15:53:12.987" v="3236"/>
        <pc:sldMkLst>
          <pc:docMk/>
          <pc:sldMk cId="1057464979" sldId="1907"/>
        </pc:sldMkLst>
        <pc:spChg chg="mod">
          <ac:chgData name="Yoel Kortick" userId="167978f5-7f40-4909-85d5-d4149554ad4e" providerId="ADAL" clId="{2D87779F-8723-44AE-A2C4-E04AF2EE6375}" dt="2023-07-14T15:53:12.987" v="3236"/>
          <ac:spMkLst>
            <pc:docMk/>
            <pc:sldMk cId="1057464979" sldId="1907"/>
            <ac:spMk id="5" creationId="{E8A1DDA2-AC00-41D8-9746-AC602EB1E40A}"/>
          </ac:spMkLst>
        </pc:spChg>
      </pc:sldChg>
      <pc:sldChg chg="modSp">
        <pc:chgData name="Yoel Kortick" userId="167978f5-7f40-4909-85d5-d4149554ad4e" providerId="ADAL" clId="{2D87779F-8723-44AE-A2C4-E04AF2EE6375}" dt="2023-07-14T15:53:12.987" v="3236"/>
        <pc:sldMkLst>
          <pc:docMk/>
          <pc:sldMk cId="2526833796" sldId="1908"/>
        </pc:sldMkLst>
        <pc:spChg chg="mod">
          <ac:chgData name="Yoel Kortick" userId="167978f5-7f40-4909-85d5-d4149554ad4e" providerId="ADAL" clId="{2D87779F-8723-44AE-A2C4-E04AF2EE6375}" dt="2023-07-14T15:53:12.987" v="3236"/>
          <ac:spMkLst>
            <pc:docMk/>
            <pc:sldMk cId="2526833796" sldId="1908"/>
            <ac:spMk id="5" creationId="{E8A1DDA2-AC00-41D8-9746-AC602EB1E40A}"/>
          </ac:spMkLst>
        </pc:spChg>
      </pc:sldChg>
      <pc:sldChg chg="modSp">
        <pc:chgData name="Yoel Kortick" userId="167978f5-7f40-4909-85d5-d4149554ad4e" providerId="ADAL" clId="{2D87779F-8723-44AE-A2C4-E04AF2EE6375}" dt="2023-07-14T15:53:12.987" v="3236"/>
        <pc:sldMkLst>
          <pc:docMk/>
          <pc:sldMk cId="2738357314" sldId="1909"/>
        </pc:sldMkLst>
        <pc:spChg chg="mod">
          <ac:chgData name="Yoel Kortick" userId="167978f5-7f40-4909-85d5-d4149554ad4e" providerId="ADAL" clId="{2D87779F-8723-44AE-A2C4-E04AF2EE6375}" dt="2023-07-14T15:53:12.987" v="3236"/>
          <ac:spMkLst>
            <pc:docMk/>
            <pc:sldMk cId="2738357314" sldId="1909"/>
            <ac:spMk id="5" creationId="{E8A1DDA2-AC00-41D8-9746-AC602EB1E40A}"/>
          </ac:spMkLst>
        </pc:spChg>
      </pc:sldChg>
      <pc:sldChg chg="modSp">
        <pc:chgData name="Yoel Kortick" userId="167978f5-7f40-4909-85d5-d4149554ad4e" providerId="ADAL" clId="{2D87779F-8723-44AE-A2C4-E04AF2EE6375}" dt="2023-07-14T15:53:12.987" v="3236"/>
        <pc:sldMkLst>
          <pc:docMk/>
          <pc:sldMk cId="1054755222" sldId="1910"/>
        </pc:sldMkLst>
        <pc:spChg chg="mod">
          <ac:chgData name="Yoel Kortick" userId="167978f5-7f40-4909-85d5-d4149554ad4e" providerId="ADAL" clId="{2D87779F-8723-44AE-A2C4-E04AF2EE6375}" dt="2023-07-14T15:53:12.987" v="3236"/>
          <ac:spMkLst>
            <pc:docMk/>
            <pc:sldMk cId="1054755222" sldId="1910"/>
            <ac:spMk id="5" creationId="{E8A1DDA2-AC00-41D8-9746-AC602EB1E40A}"/>
          </ac:spMkLst>
        </pc:spChg>
      </pc:sldChg>
      <pc:sldChg chg="modSp">
        <pc:chgData name="Yoel Kortick" userId="167978f5-7f40-4909-85d5-d4149554ad4e" providerId="ADAL" clId="{2D87779F-8723-44AE-A2C4-E04AF2EE6375}" dt="2023-07-14T15:53:12.987" v="3236"/>
        <pc:sldMkLst>
          <pc:docMk/>
          <pc:sldMk cId="3056301979" sldId="1912"/>
        </pc:sldMkLst>
        <pc:spChg chg="mod">
          <ac:chgData name="Yoel Kortick" userId="167978f5-7f40-4909-85d5-d4149554ad4e" providerId="ADAL" clId="{2D87779F-8723-44AE-A2C4-E04AF2EE6375}" dt="2023-07-14T15:53:12.987" v="3236"/>
          <ac:spMkLst>
            <pc:docMk/>
            <pc:sldMk cId="3056301979" sldId="1912"/>
            <ac:spMk id="5" creationId="{E8A1DDA2-AC00-41D8-9746-AC602EB1E40A}"/>
          </ac:spMkLst>
        </pc:spChg>
      </pc:sldChg>
      <pc:sldChg chg="modSp">
        <pc:chgData name="Yoel Kortick" userId="167978f5-7f40-4909-85d5-d4149554ad4e" providerId="ADAL" clId="{2D87779F-8723-44AE-A2C4-E04AF2EE6375}" dt="2023-07-14T15:53:12.987" v="3236"/>
        <pc:sldMkLst>
          <pc:docMk/>
          <pc:sldMk cId="3524950858" sldId="1913"/>
        </pc:sldMkLst>
        <pc:spChg chg="mod">
          <ac:chgData name="Yoel Kortick" userId="167978f5-7f40-4909-85d5-d4149554ad4e" providerId="ADAL" clId="{2D87779F-8723-44AE-A2C4-E04AF2EE6375}" dt="2023-07-14T15:53:12.987" v="3236"/>
          <ac:spMkLst>
            <pc:docMk/>
            <pc:sldMk cId="3524950858" sldId="1913"/>
            <ac:spMk id="5" creationId="{E8A1DDA2-AC00-41D8-9746-AC602EB1E40A}"/>
          </ac:spMkLst>
        </pc:spChg>
      </pc:sldChg>
      <pc:sldChg chg="modSp">
        <pc:chgData name="Yoel Kortick" userId="167978f5-7f40-4909-85d5-d4149554ad4e" providerId="ADAL" clId="{2D87779F-8723-44AE-A2C4-E04AF2EE6375}" dt="2023-07-14T15:53:12.987" v="3236"/>
        <pc:sldMkLst>
          <pc:docMk/>
          <pc:sldMk cId="148472393" sldId="1914"/>
        </pc:sldMkLst>
        <pc:spChg chg="mod">
          <ac:chgData name="Yoel Kortick" userId="167978f5-7f40-4909-85d5-d4149554ad4e" providerId="ADAL" clId="{2D87779F-8723-44AE-A2C4-E04AF2EE6375}" dt="2023-07-14T15:53:12.987" v="3236"/>
          <ac:spMkLst>
            <pc:docMk/>
            <pc:sldMk cId="148472393" sldId="1914"/>
            <ac:spMk id="5" creationId="{E8A1DDA2-AC00-41D8-9746-AC602EB1E40A}"/>
          </ac:spMkLst>
        </pc:spChg>
      </pc:sldChg>
      <pc:sldChg chg="modSp">
        <pc:chgData name="Yoel Kortick" userId="167978f5-7f40-4909-85d5-d4149554ad4e" providerId="ADAL" clId="{2D87779F-8723-44AE-A2C4-E04AF2EE6375}" dt="2023-07-14T15:53:12.987" v="3236"/>
        <pc:sldMkLst>
          <pc:docMk/>
          <pc:sldMk cId="1435705747" sldId="1915"/>
        </pc:sldMkLst>
        <pc:spChg chg="mod">
          <ac:chgData name="Yoel Kortick" userId="167978f5-7f40-4909-85d5-d4149554ad4e" providerId="ADAL" clId="{2D87779F-8723-44AE-A2C4-E04AF2EE6375}" dt="2023-07-14T15:53:12.987" v="3236"/>
          <ac:spMkLst>
            <pc:docMk/>
            <pc:sldMk cId="1435705747" sldId="1915"/>
            <ac:spMk id="5" creationId="{E8A1DDA2-AC00-41D8-9746-AC602EB1E40A}"/>
          </ac:spMkLst>
        </pc:spChg>
      </pc:sldChg>
      <pc:sldChg chg="modSp">
        <pc:chgData name="Yoel Kortick" userId="167978f5-7f40-4909-85d5-d4149554ad4e" providerId="ADAL" clId="{2D87779F-8723-44AE-A2C4-E04AF2EE6375}" dt="2023-07-14T15:53:12.987" v="3236"/>
        <pc:sldMkLst>
          <pc:docMk/>
          <pc:sldMk cId="38588128" sldId="1916"/>
        </pc:sldMkLst>
        <pc:spChg chg="mod">
          <ac:chgData name="Yoel Kortick" userId="167978f5-7f40-4909-85d5-d4149554ad4e" providerId="ADAL" clId="{2D87779F-8723-44AE-A2C4-E04AF2EE6375}" dt="2023-07-14T15:53:12.987" v="3236"/>
          <ac:spMkLst>
            <pc:docMk/>
            <pc:sldMk cId="38588128" sldId="1916"/>
            <ac:spMk id="5" creationId="{E8A1DDA2-AC00-41D8-9746-AC602EB1E40A}"/>
          </ac:spMkLst>
        </pc:spChg>
      </pc:sldChg>
      <pc:sldChg chg="modSp">
        <pc:chgData name="Yoel Kortick" userId="167978f5-7f40-4909-85d5-d4149554ad4e" providerId="ADAL" clId="{2D87779F-8723-44AE-A2C4-E04AF2EE6375}" dt="2023-07-14T13:43:55.651" v="14"/>
        <pc:sldMkLst>
          <pc:docMk/>
          <pc:sldMk cId="1041022311" sldId="1917"/>
        </pc:sldMkLst>
        <pc:spChg chg="mod">
          <ac:chgData name="Yoel Kortick" userId="167978f5-7f40-4909-85d5-d4149554ad4e" providerId="ADAL" clId="{2D87779F-8723-44AE-A2C4-E04AF2EE6375}" dt="2023-07-14T13:43:55.651" v="14"/>
          <ac:spMkLst>
            <pc:docMk/>
            <pc:sldMk cId="1041022311" sldId="1917"/>
            <ac:spMk id="3" creationId="{440E2C51-CB70-4EE1-8E6B-DADCB74DEC44}"/>
          </ac:spMkLst>
        </pc:spChg>
      </pc:sldChg>
      <pc:sldChg chg="modSp">
        <pc:chgData name="Yoel Kortick" userId="167978f5-7f40-4909-85d5-d4149554ad4e" providerId="ADAL" clId="{2D87779F-8723-44AE-A2C4-E04AF2EE6375}" dt="2023-07-14T13:43:55.651" v="14"/>
        <pc:sldMkLst>
          <pc:docMk/>
          <pc:sldMk cId="1476759672" sldId="1918"/>
        </pc:sldMkLst>
        <pc:spChg chg="mod">
          <ac:chgData name="Yoel Kortick" userId="167978f5-7f40-4909-85d5-d4149554ad4e" providerId="ADAL" clId="{2D87779F-8723-44AE-A2C4-E04AF2EE6375}" dt="2023-07-14T13:43:55.651" v="14"/>
          <ac:spMkLst>
            <pc:docMk/>
            <pc:sldMk cId="1476759672" sldId="1918"/>
            <ac:spMk id="5" creationId="{E8A1DDA2-AC00-41D8-9746-AC602EB1E40A}"/>
          </ac:spMkLst>
        </pc:spChg>
      </pc:sldChg>
      <pc:sldChg chg="modSp">
        <pc:chgData name="Yoel Kortick" userId="167978f5-7f40-4909-85d5-d4149554ad4e" providerId="ADAL" clId="{2D87779F-8723-44AE-A2C4-E04AF2EE6375}" dt="2023-07-14T13:43:55.651" v="14"/>
        <pc:sldMkLst>
          <pc:docMk/>
          <pc:sldMk cId="483880759" sldId="1919"/>
        </pc:sldMkLst>
        <pc:spChg chg="mod">
          <ac:chgData name="Yoel Kortick" userId="167978f5-7f40-4909-85d5-d4149554ad4e" providerId="ADAL" clId="{2D87779F-8723-44AE-A2C4-E04AF2EE6375}" dt="2023-07-14T13:43:55.651" v="14"/>
          <ac:spMkLst>
            <pc:docMk/>
            <pc:sldMk cId="483880759" sldId="1919"/>
            <ac:spMk id="3" creationId="{8FCC9101-2F57-7192-4840-242681388E6C}"/>
          </ac:spMkLst>
        </pc:spChg>
        <pc:spChg chg="mod">
          <ac:chgData name="Yoel Kortick" userId="167978f5-7f40-4909-85d5-d4149554ad4e" providerId="ADAL" clId="{2D87779F-8723-44AE-A2C4-E04AF2EE6375}" dt="2023-07-14T13:43:55.651" v="14"/>
          <ac:spMkLst>
            <pc:docMk/>
            <pc:sldMk cId="483880759" sldId="1919"/>
            <ac:spMk id="5" creationId="{E8A1DDA2-AC00-41D8-9746-AC602EB1E40A}"/>
          </ac:spMkLst>
        </pc:spChg>
      </pc:sldChg>
      <pc:sldChg chg="modSp">
        <pc:chgData name="Yoel Kortick" userId="167978f5-7f40-4909-85d5-d4149554ad4e" providerId="ADAL" clId="{2D87779F-8723-44AE-A2C4-E04AF2EE6375}" dt="2023-07-14T13:43:55.651" v="14"/>
        <pc:sldMkLst>
          <pc:docMk/>
          <pc:sldMk cId="3640961983" sldId="1920"/>
        </pc:sldMkLst>
        <pc:spChg chg="mod">
          <ac:chgData name="Yoel Kortick" userId="167978f5-7f40-4909-85d5-d4149554ad4e" providerId="ADAL" clId="{2D87779F-8723-44AE-A2C4-E04AF2EE6375}" dt="2023-07-14T13:43:55.651" v="14"/>
          <ac:spMkLst>
            <pc:docMk/>
            <pc:sldMk cId="3640961983" sldId="1920"/>
            <ac:spMk id="5" creationId="{E8A1DDA2-AC00-41D8-9746-AC602EB1E40A}"/>
          </ac:spMkLst>
        </pc:spChg>
      </pc:sldChg>
      <pc:sldChg chg="modSp">
        <pc:chgData name="Yoel Kortick" userId="167978f5-7f40-4909-85d5-d4149554ad4e" providerId="ADAL" clId="{2D87779F-8723-44AE-A2C4-E04AF2EE6375}" dt="2023-07-14T13:43:55.651" v="14"/>
        <pc:sldMkLst>
          <pc:docMk/>
          <pc:sldMk cId="3780084155" sldId="1921"/>
        </pc:sldMkLst>
        <pc:spChg chg="mod">
          <ac:chgData name="Yoel Kortick" userId="167978f5-7f40-4909-85d5-d4149554ad4e" providerId="ADAL" clId="{2D87779F-8723-44AE-A2C4-E04AF2EE6375}" dt="2023-07-14T13:43:55.651" v="14"/>
          <ac:spMkLst>
            <pc:docMk/>
            <pc:sldMk cId="3780084155" sldId="1921"/>
            <ac:spMk id="5" creationId="{E8A1DDA2-AC00-41D8-9746-AC602EB1E40A}"/>
          </ac:spMkLst>
        </pc:spChg>
      </pc:sldChg>
      <pc:sldChg chg="modSp">
        <pc:chgData name="Yoel Kortick" userId="167978f5-7f40-4909-85d5-d4149554ad4e" providerId="ADAL" clId="{2D87779F-8723-44AE-A2C4-E04AF2EE6375}" dt="2023-07-14T13:43:55.651" v="14"/>
        <pc:sldMkLst>
          <pc:docMk/>
          <pc:sldMk cId="3364624776" sldId="1922"/>
        </pc:sldMkLst>
        <pc:spChg chg="mod">
          <ac:chgData name="Yoel Kortick" userId="167978f5-7f40-4909-85d5-d4149554ad4e" providerId="ADAL" clId="{2D87779F-8723-44AE-A2C4-E04AF2EE6375}" dt="2023-07-14T13:43:55.651" v="14"/>
          <ac:spMkLst>
            <pc:docMk/>
            <pc:sldMk cId="3364624776" sldId="1922"/>
            <ac:spMk id="5" creationId="{E8A1DDA2-AC00-41D8-9746-AC602EB1E40A}"/>
          </ac:spMkLst>
        </pc:spChg>
      </pc:sldChg>
      <pc:sldChg chg="modSp">
        <pc:chgData name="Yoel Kortick" userId="167978f5-7f40-4909-85d5-d4149554ad4e" providerId="ADAL" clId="{2D87779F-8723-44AE-A2C4-E04AF2EE6375}" dt="2023-07-14T13:43:55.651" v="14"/>
        <pc:sldMkLst>
          <pc:docMk/>
          <pc:sldMk cId="184818970" sldId="1923"/>
        </pc:sldMkLst>
        <pc:spChg chg="mod">
          <ac:chgData name="Yoel Kortick" userId="167978f5-7f40-4909-85d5-d4149554ad4e" providerId="ADAL" clId="{2D87779F-8723-44AE-A2C4-E04AF2EE6375}" dt="2023-07-14T13:43:55.651" v="14"/>
          <ac:spMkLst>
            <pc:docMk/>
            <pc:sldMk cId="184818970" sldId="1923"/>
            <ac:spMk id="5" creationId="{E8A1DDA2-AC00-41D8-9746-AC602EB1E40A}"/>
          </ac:spMkLst>
        </pc:spChg>
      </pc:sldChg>
      <pc:sldChg chg="modSp">
        <pc:chgData name="Yoel Kortick" userId="167978f5-7f40-4909-85d5-d4149554ad4e" providerId="ADAL" clId="{2D87779F-8723-44AE-A2C4-E04AF2EE6375}" dt="2023-07-14T13:43:55.651" v="14"/>
        <pc:sldMkLst>
          <pc:docMk/>
          <pc:sldMk cId="866184795" sldId="1924"/>
        </pc:sldMkLst>
        <pc:spChg chg="mod">
          <ac:chgData name="Yoel Kortick" userId="167978f5-7f40-4909-85d5-d4149554ad4e" providerId="ADAL" clId="{2D87779F-8723-44AE-A2C4-E04AF2EE6375}" dt="2023-07-14T13:43:55.651" v="14"/>
          <ac:spMkLst>
            <pc:docMk/>
            <pc:sldMk cId="866184795" sldId="1924"/>
            <ac:spMk id="5" creationId="{E8A1DDA2-AC00-41D8-9746-AC602EB1E40A}"/>
          </ac:spMkLst>
        </pc:spChg>
      </pc:sldChg>
      <pc:sldChg chg="modSp">
        <pc:chgData name="Yoel Kortick" userId="167978f5-7f40-4909-85d5-d4149554ad4e" providerId="ADAL" clId="{2D87779F-8723-44AE-A2C4-E04AF2EE6375}" dt="2023-07-14T13:43:55.651" v="14"/>
        <pc:sldMkLst>
          <pc:docMk/>
          <pc:sldMk cId="1892437717" sldId="1925"/>
        </pc:sldMkLst>
        <pc:spChg chg="mod">
          <ac:chgData name="Yoel Kortick" userId="167978f5-7f40-4909-85d5-d4149554ad4e" providerId="ADAL" clId="{2D87779F-8723-44AE-A2C4-E04AF2EE6375}" dt="2023-07-14T13:43:55.651" v="14"/>
          <ac:spMkLst>
            <pc:docMk/>
            <pc:sldMk cId="1892437717" sldId="1925"/>
            <ac:spMk id="5" creationId="{E8A1DDA2-AC00-41D8-9746-AC602EB1E40A}"/>
          </ac:spMkLst>
        </pc:spChg>
      </pc:sldChg>
      <pc:sldChg chg="modSp">
        <pc:chgData name="Yoel Kortick" userId="167978f5-7f40-4909-85d5-d4149554ad4e" providerId="ADAL" clId="{2D87779F-8723-44AE-A2C4-E04AF2EE6375}" dt="2023-07-14T13:43:55.651" v="14"/>
        <pc:sldMkLst>
          <pc:docMk/>
          <pc:sldMk cId="3547799706" sldId="1926"/>
        </pc:sldMkLst>
        <pc:spChg chg="mod">
          <ac:chgData name="Yoel Kortick" userId="167978f5-7f40-4909-85d5-d4149554ad4e" providerId="ADAL" clId="{2D87779F-8723-44AE-A2C4-E04AF2EE6375}" dt="2023-07-14T13:43:55.651" v="14"/>
          <ac:spMkLst>
            <pc:docMk/>
            <pc:sldMk cId="3547799706" sldId="1926"/>
            <ac:spMk id="5" creationId="{E8A1DDA2-AC00-41D8-9746-AC602EB1E40A}"/>
          </ac:spMkLst>
        </pc:spChg>
      </pc:sldChg>
      <pc:sldChg chg="modSp">
        <pc:chgData name="Yoel Kortick" userId="167978f5-7f40-4909-85d5-d4149554ad4e" providerId="ADAL" clId="{2D87779F-8723-44AE-A2C4-E04AF2EE6375}" dt="2023-07-14T13:43:55.651" v="14"/>
        <pc:sldMkLst>
          <pc:docMk/>
          <pc:sldMk cId="2596752549" sldId="1927"/>
        </pc:sldMkLst>
        <pc:spChg chg="mod">
          <ac:chgData name="Yoel Kortick" userId="167978f5-7f40-4909-85d5-d4149554ad4e" providerId="ADAL" clId="{2D87779F-8723-44AE-A2C4-E04AF2EE6375}" dt="2023-07-14T13:43:55.651" v="14"/>
          <ac:spMkLst>
            <pc:docMk/>
            <pc:sldMk cId="2596752549" sldId="1927"/>
            <ac:spMk id="5" creationId="{E8A1DDA2-AC00-41D8-9746-AC602EB1E40A}"/>
          </ac:spMkLst>
        </pc:spChg>
      </pc:sldChg>
      <pc:sldChg chg="modSp">
        <pc:chgData name="Yoel Kortick" userId="167978f5-7f40-4909-85d5-d4149554ad4e" providerId="ADAL" clId="{2D87779F-8723-44AE-A2C4-E04AF2EE6375}" dt="2023-07-14T13:43:55.651" v="14"/>
        <pc:sldMkLst>
          <pc:docMk/>
          <pc:sldMk cId="3523535066" sldId="1928"/>
        </pc:sldMkLst>
        <pc:spChg chg="mod">
          <ac:chgData name="Yoel Kortick" userId="167978f5-7f40-4909-85d5-d4149554ad4e" providerId="ADAL" clId="{2D87779F-8723-44AE-A2C4-E04AF2EE6375}" dt="2023-07-14T13:43:55.651" v="14"/>
          <ac:spMkLst>
            <pc:docMk/>
            <pc:sldMk cId="3523535066" sldId="1928"/>
            <ac:spMk id="5" creationId="{E8A1DDA2-AC00-41D8-9746-AC602EB1E40A}"/>
          </ac:spMkLst>
        </pc:spChg>
        <pc:spChg chg="mod">
          <ac:chgData name="Yoel Kortick" userId="167978f5-7f40-4909-85d5-d4149554ad4e" providerId="ADAL" clId="{2D87779F-8723-44AE-A2C4-E04AF2EE6375}" dt="2023-07-14T13:43:55.651" v="14"/>
          <ac:spMkLst>
            <pc:docMk/>
            <pc:sldMk cId="3523535066" sldId="1928"/>
            <ac:spMk id="6" creationId="{A71215A1-7835-4033-9657-BEA33A271663}"/>
          </ac:spMkLst>
        </pc:spChg>
      </pc:sldChg>
      <pc:sldChg chg="modSp">
        <pc:chgData name="Yoel Kortick" userId="167978f5-7f40-4909-85d5-d4149554ad4e" providerId="ADAL" clId="{2D87779F-8723-44AE-A2C4-E04AF2EE6375}" dt="2023-07-14T13:43:55.651" v="14"/>
        <pc:sldMkLst>
          <pc:docMk/>
          <pc:sldMk cId="508621512" sldId="1929"/>
        </pc:sldMkLst>
        <pc:spChg chg="mod">
          <ac:chgData name="Yoel Kortick" userId="167978f5-7f40-4909-85d5-d4149554ad4e" providerId="ADAL" clId="{2D87779F-8723-44AE-A2C4-E04AF2EE6375}" dt="2023-07-14T13:43:55.651" v="14"/>
          <ac:spMkLst>
            <pc:docMk/>
            <pc:sldMk cId="508621512" sldId="1929"/>
            <ac:spMk id="5" creationId="{E8A1DDA2-AC00-41D8-9746-AC602EB1E40A}"/>
          </ac:spMkLst>
        </pc:spChg>
      </pc:sldChg>
      <pc:sldChg chg="modSp">
        <pc:chgData name="Yoel Kortick" userId="167978f5-7f40-4909-85d5-d4149554ad4e" providerId="ADAL" clId="{2D87779F-8723-44AE-A2C4-E04AF2EE6375}" dt="2023-07-14T13:43:55.651" v="14"/>
        <pc:sldMkLst>
          <pc:docMk/>
          <pc:sldMk cId="4026441608" sldId="1930"/>
        </pc:sldMkLst>
        <pc:spChg chg="mod">
          <ac:chgData name="Yoel Kortick" userId="167978f5-7f40-4909-85d5-d4149554ad4e" providerId="ADAL" clId="{2D87779F-8723-44AE-A2C4-E04AF2EE6375}" dt="2023-07-14T13:43:55.651" v="14"/>
          <ac:spMkLst>
            <pc:docMk/>
            <pc:sldMk cId="4026441608" sldId="1930"/>
            <ac:spMk id="5" creationId="{E8A1DDA2-AC00-41D8-9746-AC602EB1E40A}"/>
          </ac:spMkLst>
        </pc:spChg>
      </pc:sldChg>
      <pc:sldChg chg="modSp">
        <pc:chgData name="Yoel Kortick" userId="167978f5-7f40-4909-85d5-d4149554ad4e" providerId="ADAL" clId="{2D87779F-8723-44AE-A2C4-E04AF2EE6375}" dt="2023-07-14T13:43:55.651" v="14"/>
        <pc:sldMkLst>
          <pc:docMk/>
          <pc:sldMk cId="3888129679" sldId="1931"/>
        </pc:sldMkLst>
        <pc:spChg chg="mod">
          <ac:chgData name="Yoel Kortick" userId="167978f5-7f40-4909-85d5-d4149554ad4e" providerId="ADAL" clId="{2D87779F-8723-44AE-A2C4-E04AF2EE6375}" dt="2023-07-14T13:43:55.651" v="14"/>
          <ac:spMkLst>
            <pc:docMk/>
            <pc:sldMk cId="3888129679" sldId="1931"/>
            <ac:spMk id="5" creationId="{E8A1DDA2-AC00-41D8-9746-AC602EB1E40A}"/>
          </ac:spMkLst>
        </pc:spChg>
      </pc:sldChg>
      <pc:sldChg chg="modSp">
        <pc:chgData name="Yoel Kortick" userId="167978f5-7f40-4909-85d5-d4149554ad4e" providerId="ADAL" clId="{2D87779F-8723-44AE-A2C4-E04AF2EE6375}" dt="2023-07-14T13:43:55.651" v="14"/>
        <pc:sldMkLst>
          <pc:docMk/>
          <pc:sldMk cId="474334041" sldId="1932"/>
        </pc:sldMkLst>
        <pc:spChg chg="mod">
          <ac:chgData name="Yoel Kortick" userId="167978f5-7f40-4909-85d5-d4149554ad4e" providerId="ADAL" clId="{2D87779F-8723-44AE-A2C4-E04AF2EE6375}" dt="2023-07-14T13:43:55.651" v="14"/>
          <ac:spMkLst>
            <pc:docMk/>
            <pc:sldMk cId="474334041" sldId="1932"/>
            <ac:spMk id="5" creationId="{E8A1DDA2-AC00-41D8-9746-AC602EB1E40A}"/>
          </ac:spMkLst>
        </pc:spChg>
      </pc:sldChg>
      <pc:sldChg chg="modSp">
        <pc:chgData name="Yoel Kortick" userId="167978f5-7f40-4909-85d5-d4149554ad4e" providerId="ADAL" clId="{2D87779F-8723-44AE-A2C4-E04AF2EE6375}" dt="2023-07-14T13:43:55.651" v="14"/>
        <pc:sldMkLst>
          <pc:docMk/>
          <pc:sldMk cId="1242317006" sldId="1933"/>
        </pc:sldMkLst>
        <pc:spChg chg="mod">
          <ac:chgData name="Yoel Kortick" userId="167978f5-7f40-4909-85d5-d4149554ad4e" providerId="ADAL" clId="{2D87779F-8723-44AE-A2C4-E04AF2EE6375}" dt="2023-07-14T13:43:55.651" v="14"/>
          <ac:spMkLst>
            <pc:docMk/>
            <pc:sldMk cId="1242317006" sldId="1933"/>
            <ac:spMk id="5" creationId="{E8A1DDA2-AC00-41D8-9746-AC602EB1E40A}"/>
          </ac:spMkLst>
        </pc:spChg>
      </pc:sldChg>
      <pc:sldChg chg="modSp">
        <pc:chgData name="Yoel Kortick" userId="167978f5-7f40-4909-85d5-d4149554ad4e" providerId="ADAL" clId="{2D87779F-8723-44AE-A2C4-E04AF2EE6375}" dt="2023-07-14T13:43:55.651" v="14"/>
        <pc:sldMkLst>
          <pc:docMk/>
          <pc:sldMk cId="2171600036" sldId="1934"/>
        </pc:sldMkLst>
        <pc:spChg chg="mod">
          <ac:chgData name="Yoel Kortick" userId="167978f5-7f40-4909-85d5-d4149554ad4e" providerId="ADAL" clId="{2D87779F-8723-44AE-A2C4-E04AF2EE6375}" dt="2023-07-14T13:43:55.651" v="14"/>
          <ac:spMkLst>
            <pc:docMk/>
            <pc:sldMk cId="2171600036" sldId="1934"/>
            <ac:spMk id="5" creationId="{E8A1DDA2-AC00-41D8-9746-AC602EB1E40A}"/>
          </ac:spMkLst>
        </pc:spChg>
      </pc:sldChg>
      <pc:sldChg chg="modSp">
        <pc:chgData name="Yoel Kortick" userId="167978f5-7f40-4909-85d5-d4149554ad4e" providerId="ADAL" clId="{2D87779F-8723-44AE-A2C4-E04AF2EE6375}" dt="2023-07-14T13:43:55.651" v="14"/>
        <pc:sldMkLst>
          <pc:docMk/>
          <pc:sldMk cId="939869713" sldId="1935"/>
        </pc:sldMkLst>
        <pc:spChg chg="mod">
          <ac:chgData name="Yoel Kortick" userId="167978f5-7f40-4909-85d5-d4149554ad4e" providerId="ADAL" clId="{2D87779F-8723-44AE-A2C4-E04AF2EE6375}" dt="2023-07-14T13:43:55.651" v="14"/>
          <ac:spMkLst>
            <pc:docMk/>
            <pc:sldMk cId="939869713" sldId="1935"/>
            <ac:spMk id="5" creationId="{E8A1DDA2-AC00-41D8-9746-AC602EB1E40A}"/>
          </ac:spMkLst>
        </pc:spChg>
      </pc:sldChg>
      <pc:sldChg chg="del">
        <pc:chgData name="Yoel Kortick" userId="167978f5-7f40-4909-85d5-d4149554ad4e" providerId="ADAL" clId="{2D87779F-8723-44AE-A2C4-E04AF2EE6375}" dt="2023-07-14T13:45:58.804" v="33" actId="47"/>
        <pc:sldMkLst>
          <pc:docMk/>
          <pc:sldMk cId="2080233509" sldId="1936"/>
        </pc:sldMkLst>
      </pc:sldChg>
      <pc:sldChg chg="del">
        <pc:chgData name="Yoel Kortick" userId="167978f5-7f40-4909-85d5-d4149554ad4e" providerId="ADAL" clId="{2D87779F-8723-44AE-A2C4-E04AF2EE6375}" dt="2023-07-14T13:45:58.804" v="33" actId="47"/>
        <pc:sldMkLst>
          <pc:docMk/>
          <pc:sldMk cId="3986541820" sldId="1937"/>
        </pc:sldMkLst>
      </pc:sldChg>
      <pc:sldChg chg="del">
        <pc:chgData name="Yoel Kortick" userId="167978f5-7f40-4909-85d5-d4149554ad4e" providerId="ADAL" clId="{2D87779F-8723-44AE-A2C4-E04AF2EE6375}" dt="2023-07-14T13:45:58.804" v="33" actId="47"/>
        <pc:sldMkLst>
          <pc:docMk/>
          <pc:sldMk cId="479775951" sldId="1938"/>
        </pc:sldMkLst>
      </pc:sldChg>
      <pc:sldChg chg="del">
        <pc:chgData name="Yoel Kortick" userId="167978f5-7f40-4909-85d5-d4149554ad4e" providerId="ADAL" clId="{2D87779F-8723-44AE-A2C4-E04AF2EE6375}" dt="2023-07-14T13:45:58.804" v="33" actId="47"/>
        <pc:sldMkLst>
          <pc:docMk/>
          <pc:sldMk cId="1977314312" sldId="1939"/>
        </pc:sldMkLst>
      </pc:sldChg>
      <pc:sldChg chg="del">
        <pc:chgData name="Yoel Kortick" userId="167978f5-7f40-4909-85d5-d4149554ad4e" providerId="ADAL" clId="{2D87779F-8723-44AE-A2C4-E04AF2EE6375}" dt="2023-07-14T13:45:58.804" v="33" actId="47"/>
        <pc:sldMkLst>
          <pc:docMk/>
          <pc:sldMk cId="1855485583" sldId="1940"/>
        </pc:sldMkLst>
      </pc:sldChg>
      <pc:sldChg chg="del">
        <pc:chgData name="Yoel Kortick" userId="167978f5-7f40-4909-85d5-d4149554ad4e" providerId="ADAL" clId="{2D87779F-8723-44AE-A2C4-E04AF2EE6375}" dt="2023-07-14T13:45:58.804" v="33" actId="47"/>
        <pc:sldMkLst>
          <pc:docMk/>
          <pc:sldMk cId="472745163" sldId="1941"/>
        </pc:sldMkLst>
      </pc:sldChg>
      <pc:sldChg chg="del">
        <pc:chgData name="Yoel Kortick" userId="167978f5-7f40-4909-85d5-d4149554ad4e" providerId="ADAL" clId="{2D87779F-8723-44AE-A2C4-E04AF2EE6375}" dt="2023-07-14T13:45:58.804" v="33" actId="47"/>
        <pc:sldMkLst>
          <pc:docMk/>
          <pc:sldMk cId="3805672309" sldId="1942"/>
        </pc:sldMkLst>
      </pc:sldChg>
      <pc:sldChg chg="del">
        <pc:chgData name="Yoel Kortick" userId="167978f5-7f40-4909-85d5-d4149554ad4e" providerId="ADAL" clId="{2D87779F-8723-44AE-A2C4-E04AF2EE6375}" dt="2023-07-14T13:45:58.804" v="33" actId="47"/>
        <pc:sldMkLst>
          <pc:docMk/>
          <pc:sldMk cId="1972707708" sldId="1943"/>
        </pc:sldMkLst>
      </pc:sldChg>
      <pc:sldChg chg="modSp del">
        <pc:chgData name="Yoel Kortick" userId="167978f5-7f40-4909-85d5-d4149554ad4e" providerId="ADAL" clId="{2D87779F-8723-44AE-A2C4-E04AF2EE6375}" dt="2023-07-14T13:45:58.804" v="33" actId="47"/>
        <pc:sldMkLst>
          <pc:docMk/>
          <pc:sldMk cId="1904487054" sldId="1944"/>
        </pc:sldMkLst>
        <pc:spChg chg="mod">
          <ac:chgData name="Yoel Kortick" userId="167978f5-7f40-4909-85d5-d4149554ad4e" providerId="ADAL" clId="{2D87779F-8723-44AE-A2C4-E04AF2EE6375}" dt="2023-07-14T13:43:40.330" v="13"/>
          <ac:spMkLst>
            <pc:docMk/>
            <pc:sldMk cId="1904487054" sldId="1944"/>
            <ac:spMk id="3" creationId="{440E2C51-CB70-4EE1-8E6B-DADCB74DEC44}"/>
          </ac:spMkLst>
        </pc:spChg>
      </pc:sldChg>
      <pc:sldChg chg="modSp del">
        <pc:chgData name="Yoel Kortick" userId="167978f5-7f40-4909-85d5-d4149554ad4e" providerId="ADAL" clId="{2D87779F-8723-44AE-A2C4-E04AF2EE6375}" dt="2023-07-14T13:45:58.804" v="33" actId="47"/>
        <pc:sldMkLst>
          <pc:docMk/>
          <pc:sldMk cId="3378127230" sldId="1945"/>
        </pc:sldMkLst>
        <pc:spChg chg="mod">
          <ac:chgData name="Yoel Kortick" userId="167978f5-7f40-4909-85d5-d4149554ad4e" providerId="ADAL" clId="{2D87779F-8723-44AE-A2C4-E04AF2EE6375}" dt="2023-07-14T13:43:40.330" v="13"/>
          <ac:spMkLst>
            <pc:docMk/>
            <pc:sldMk cId="3378127230" sldId="1945"/>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944973780" sldId="1946"/>
        </pc:sldMkLst>
        <pc:spChg chg="mod">
          <ac:chgData name="Yoel Kortick" userId="167978f5-7f40-4909-85d5-d4149554ad4e" providerId="ADAL" clId="{2D87779F-8723-44AE-A2C4-E04AF2EE6375}" dt="2023-07-14T13:43:40.330" v="13"/>
          <ac:spMkLst>
            <pc:docMk/>
            <pc:sldMk cId="3944973780" sldId="1946"/>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1029525772" sldId="1947"/>
        </pc:sldMkLst>
        <pc:spChg chg="mod">
          <ac:chgData name="Yoel Kortick" userId="167978f5-7f40-4909-85d5-d4149554ad4e" providerId="ADAL" clId="{2D87779F-8723-44AE-A2C4-E04AF2EE6375}" dt="2023-07-14T13:43:40.330" v="13"/>
          <ac:spMkLst>
            <pc:docMk/>
            <pc:sldMk cId="1029525772" sldId="1947"/>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801114568" sldId="1948"/>
        </pc:sldMkLst>
        <pc:spChg chg="mod">
          <ac:chgData name="Yoel Kortick" userId="167978f5-7f40-4909-85d5-d4149554ad4e" providerId="ADAL" clId="{2D87779F-8723-44AE-A2C4-E04AF2EE6375}" dt="2023-07-14T13:43:40.330" v="13"/>
          <ac:spMkLst>
            <pc:docMk/>
            <pc:sldMk cId="801114568" sldId="1948"/>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1202183497" sldId="1949"/>
        </pc:sldMkLst>
        <pc:spChg chg="mod">
          <ac:chgData name="Yoel Kortick" userId="167978f5-7f40-4909-85d5-d4149554ad4e" providerId="ADAL" clId="{2D87779F-8723-44AE-A2C4-E04AF2EE6375}" dt="2023-07-14T13:43:40.330" v="13"/>
          <ac:spMkLst>
            <pc:docMk/>
            <pc:sldMk cId="1202183497" sldId="1949"/>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4126742501" sldId="1950"/>
        </pc:sldMkLst>
        <pc:spChg chg="mod">
          <ac:chgData name="Yoel Kortick" userId="167978f5-7f40-4909-85d5-d4149554ad4e" providerId="ADAL" clId="{2D87779F-8723-44AE-A2C4-E04AF2EE6375}" dt="2023-07-14T13:43:40.330" v="13"/>
          <ac:spMkLst>
            <pc:docMk/>
            <pc:sldMk cId="4126742501" sldId="1950"/>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281766744" sldId="1951"/>
        </pc:sldMkLst>
        <pc:spChg chg="mod">
          <ac:chgData name="Yoel Kortick" userId="167978f5-7f40-4909-85d5-d4149554ad4e" providerId="ADAL" clId="{2D87779F-8723-44AE-A2C4-E04AF2EE6375}" dt="2023-07-14T13:43:40.330" v="13"/>
          <ac:spMkLst>
            <pc:docMk/>
            <pc:sldMk cId="3281766744" sldId="1951"/>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1145693962" sldId="1952"/>
        </pc:sldMkLst>
        <pc:spChg chg="mod">
          <ac:chgData name="Yoel Kortick" userId="167978f5-7f40-4909-85d5-d4149554ad4e" providerId="ADAL" clId="{2D87779F-8723-44AE-A2C4-E04AF2EE6375}" dt="2023-07-14T13:43:40.330" v="13"/>
          <ac:spMkLst>
            <pc:docMk/>
            <pc:sldMk cId="1145693962" sldId="1952"/>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453237443" sldId="1953"/>
        </pc:sldMkLst>
        <pc:spChg chg="mod">
          <ac:chgData name="Yoel Kortick" userId="167978f5-7f40-4909-85d5-d4149554ad4e" providerId="ADAL" clId="{2D87779F-8723-44AE-A2C4-E04AF2EE6375}" dt="2023-07-14T13:43:40.330" v="13"/>
          <ac:spMkLst>
            <pc:docMk/>
            <pc:sldMk cId="3453237443" sldId="1953"/>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575201690" sldId="1954"/>
        </pc:sldMkLst>
        <pc:spChg chg="mod">
          <ac:chgData name="Yoel Kortick" userId="167978f5-7f40-4909-85d5-d4149554ad4e" providerId="ADAL" clId="{2D87779F-8723-44AE-A2C4-E04AF2EE6375}" dt="2023-07-14T13:43:40.330" v="13"/>
          <ac:spMkLst>
            <pc:docMk/>
            <pc:sldMk cId="3575201690" sldId="1954"/>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940254250" sldId="1955"/>
        </pc:sldMkLst>
        <pc:spChg chg="mod">
          <ac:chgData name="Yoel Kortick" userId="167978f5-7f40-4909-85d5-d4149554ad4e" providerId="ADAL" clId="{2D87779F-8723-44AE-A2C4-E04AF2EE6375}" dt="2023-07-14T13:43:40.330" v="13"/>
          <ac:spMkLst>
            <pc:docMk/>
            <pc:sldMk cId="940254250" sldId="1955"/>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2057515343" sldId="1956"/>
        </pc:sldMkLst>
        <pc:spChg chg="mod">
          <ac:chgData name="Yoel Kortick" userId="167978f5-7f40-4909-85d5-d4149554ad4e" providerId="ADAL" clId="{2D87779F-8723-44AE-A2C4-E04AF2EE6375}" dt="2023-07-14T13:43:40.330" v="13"/>
          <ac:spMkLst>
            <pc:docMk/>
            <pc:sldMk cId="2057515343" sldId="1956"/>
            <ac:spMk id="3" creationId="{440E2C51-CB70-4EE1-8E6B-DADCB74DEC44}"/>
          </ac:spMkLst>
        </pc:spChg>
      </pc:sldChg>
      <pc:sldChg chg="modSp del">
        <pc:chgData name="Yoel Kortick" userId="167978f5-7f40-4909-85d5-d4149554ad4e" providerId="ADAL" clId="{2D87779F-8723-44AE-A2C4-E04AF2EE6375}" dt="2023-07-14T13:45:58.804" v="33" actId="47"/>
        <pc:sldMkLst>
          <pc:docMk/>
          <pc:sldMk cId="929329220" sldId="1957"/>
        </pc:sldMkLst>
        <pc:spChg chg="mod">
          <ac:chgData name="Yoel Kortick" userId="167978f5-7f40-4909-85d5-d4149554ad4e" providerId="ADAL" clId="{2D87779F-8723-44AE-A2C4-E04AF2EE6375}" dt="2023-07-14T13:43:40.330" v="13"/>
          <ac:spMkLst>
            <pc:docMk/>
            <pc:sldMk cId="929329220" sldId="1957"/>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2268237478" sldId="1958"/>
        </pc:sldMkLst>
        <pc:spChg chg="mod">
          <ac:chgData name="Yoel Kortick" userId="167978f5-7f40-4909-85d5-d4149554ad4e" providerId="ADAL" clId="{2D87779F-8723-44AE-A2C4-E04AF2EE6375}" dt="2023-07-14T13:43:40.330" v="13"/>
          <ac:spMkLst>
            <pc:docMk/>
            <pc:sldMk cId="2268237478" sldId="1958"/>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431522363" sldId="1959"/>
        </pc:sldMkLst>
        <pc:spChg chg="mod">
          <ac:chgData name="Yoel Kortick" userId="167978f5-7f40-4909-85d5-d4149554ad4e" providerId="ADAL" clId="{2D87779F-8723-44AE-A2C4-E04AF2EE6375}" dt="2023-07-14T13:43:40.330" v="13"/>
          <ac:spMkLst>
            <pc:docMk/>
            <pc:sldMk cId="3431522363" sldId="1959"/>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538302042" sldId="1960"/>
        </pc:sldMkLst>
        <pc:spChg chg="mod">
          <ac:chgData name="Yoel Kortick" userId="167978f5-7f40-4909-85d5-d4149554ad4e" providerId="ADAL" clId="{2D87779F-8723-44AE-A2C4-E04AF2EE6375}" dt="2023-07-14T13:43:40.330" v="13"/>
          <ac:spMkLst>
            <pc:docMk/>
            <pc:sldMk cId="3538302042" sldId="1960"/>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268348976" sldId="1961"/>
        </pc:sldMkLst>
        <pc:spChg chg="mod">
          <ac:chgData name="Yoel Kortick" userId="167978f5-7f40-4909-85d5-d4149554ad4e" providerId="ADAL" clId="{2D87779F-8723-44AE-A2C4-E04AF2EE6375}" dt="2023-07-14T13:43:40.330" v="13"/>
          <ac:spMkLst>
            <pc:docMk/>
            <pc:sldMk cId="268348976" sldId="1961"/>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897373972" sldId="1962"/>
        </pc:sldMkLst>
        <pc:spChg chg="mod">
          <ac:chgData name="Yoel Kortick" userId="167978f5-7f40-4909-85d5-d4149554ad4e" providerId="ADAL" clId="{2D87779F-8723-44AE-A2C4-E04AF2EE6375}" dt="2023-07-14T13:43:40.330" v="13"/>
          <ac:spMkLst>
            <pc:docMk/>
            <pc:sldMk cId="897373972" sldId="1962"/>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1659826659" sldId="1963"/>
        </pc:sldMkLst>
        <pc:spChg chg="mod">
          <ac:chgData name="Yoel Kortick" userId="167978f5-7f40-4909-85d5-d4149554ad4e" providerId="ADAL" clId="{2D87779F-8723-44AE-A2C4-E04AF2EE6375}" dt="2023-07-14T13:43:40.330" v="13"/>
          <ac:spMkLst>
            <pc:docMk/>
            <pc:sldMk cId="1659826659" sldId="1963"/>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938452944" sldId="1964"/>
        </pc:sldMkLst>
        <pc:spChg chg="mod">
          <ac:chgData name="Yoel Kortick" userId="167978f5-7f40-4909-85d5-d4149554ad4e" providerId="ADAL" clId="{2D87779F-8723-44AE-A2C4-E04AF2EE6375}" dt="2023-07-14T13:43:40.330" v="13"/>
          <ac:spMkLst>
            <pc:docMk/>
            <pc:sldMk cId="938452944" sldId="1964"/>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2843069077" sldId="1965"/>
        </pc:sldMkLst>
        <pc:spChg chg="mod">
          <ac:chgData name="Yoel Kortick" userId="167978f5-7f40-4909-85d5-d4149554ad4e" providerId="ADAL" clId="{2D87779F-8723-44AE-A2C4-E04AF2EE6375}" dt="2023-07-14T13:43:40.330" v="13"/>
          <ac:spMkLst>
            <pc:docMk/>
            <pc:sldMk cId="2843069077" sldId="1965"/>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4207078168" sldId="1966"/>
        </pc:sldMkLst>
        <pc:spChg chg="mod">
          <ac:chgData name="Yoel Kortick" userId="167978f5-7f40-4909-85d5-d4149554ad4e" providerId="ADAL" clId="{2D87779F-8723-44AE-A2C4-E04AF2EE6375}" dt="2023-07-14T13:43:40.330" v="13"/>
          <ac:spMkLst>
            <pc:docMk/>
            <pc:sldMk cId="4207078168" sldId="1966"/>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1056898636" sldId="1967"/>
        </pc:sldMkLst>
        <pc:spChg chg="mod">
          <ac:chgData name="Yoel Kortick" userId="167978f5-7f40-4909-85d5-d4149554ad4e" providerId="ADAL" clId="{2D87779F-8723-44AE-A2C4-E04AF2EE6375}" dt="2023-07-14T13:43:40.330" v="13"/>
          <ac:spMkLst>
            <pc:docMk/>
            <pc:sldMk cId="1056898636" sldId="1967"/>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4064211707" sldId="1968"/>
        </pc:sldMkLst>
        <pc:spChg chg="mod">
          <ac:chgData name="Yoel Kortick" userId="167978f5-7f40-4909-85d5-d4149554ad4e" providerId="ADAL" clId="{2D87779F-8723-44AE-A2C4-E04AF2EE6375}" dt="2023-07-14T13:43:40.330" v="13"/>
          <ac:spMkLst>
            <pc:docMk/>
            <pc:sldMk cId="4064211707" sldId="1968"/>
            <ac:spMk id="5" creationId="{E8A1DDA2-AC00-41D8-9746-AC602EB1E40A}"/>
          </ac:spMkLst>
        </pc:spChg>
      </pc:sldChg>
      <pc:sldChg chg="modSp del">
        <pc:chgData name="Yoel Kortick" userId="167978f5-7f40-4909-85d5-d4149554ad4e" providerId="ADAL" clId="{2D87779F-8723-44AE-A2C4-E04AF2EE6375}" dt="2023-07-14T13:45:58.804" v="33" actId="47"/>
        <pc:sldMkLst>
          <pc:docMk/>
          <pc:sldMk cId="3460873612" sldId="1969"/>
        </pc:sldMkLst>
        <pc:spChg chg="mod">
          <ac:chgData name="Yoel Kortick" userId="167978f5-7f40-4909-85d5-d4149554ad4e" providerId="ADAL" clId="{2D87779F-8723-44AE-A2C4-E04AF2EE6375}" dt="2023-07-14T13:43:40.330" v="13"/>
          <ac:spMkLst>
            <pc:docMk/>
            <pc:sldMk cId="3460873612" sldId="1969"/>
            <ac:spMk id="5" creationId="{E8A1DDA2-AC00-41D8-9746-AC602EB1E40A}"/>
          </ac:spMkLst>
        </pc:spChg>
      </pc:sldChg>
      <pc:sldChg chg="modSp del">
        <pc:chgData name="Yoel Kortick" userId="167978f5-7f40-4909-85d5-d4149554ad4e" providerId="ADAL" clId="{2D87779F-8723-44AE-A2C4-E04AF2EE6375}" dt="2023-07-14T13:46:33.546" v="34" actId="2696"/>
        <pc:sldMkLst>
          <pc:docMk/>
          <pc:sldMk cId="2161065401" sldId="1970"/>
        </pc:sldMkLst>
        <pc:spChg chg="mod">
          <ac:chgData name="Yoel Kortick" userId="167978f5-7f40-4909-85d5-d4149554ad4e" providerId="ADAL" clId="{2D87779F-8723-44AE-A2C4-E04AF2EE6375}" dt="2023-07-14T13:44:14.343" v="15"/>
          <ac:spMkLst>
            <pc:docMk/>
            <pc:sldMk cId="2161065401" sldId="1970"/>
            <ac:spMk id="5" creationId="{E8A1DDA2-AC00-41D8-9746-AC602EB1E40A}"/>
          </ac:spMkLst>
        </pc:spChg>
        <pc:spChg chg="mod">
          <ac:chgData name="Yoel Kortick" userId="167978f5-7f40-4909-85d5-d4149554ad4e" providerId="ADAL" clId="{2D87779F-8723-44AE-A2C4-E04AF2EE6375}" dt="2023-07-14T13:43:55.651" v="14"/>
          <ac:spMkLst>
            <pc:docMk/>
            <pc:sldMk cId="2161065401" sldId="1970"/>
            <ac:spMk id="8" creationId="{EDB49532-BE44-1FA4-3B51-1390B928EB5C}"/>
          </ac:spMkLst>
        </pc:spChg>
      </pc:sldChg>
      <pc:sldChg chg="modSp add">
        <pc:chgData name="Yoel Kortick" userId="167978f5-7f40-4909-85d5-d4149554ad4e" providerId="ADAL" clId="{2D87779F-8723-44AE-A2C4-E04AF2EE6375}" dt="2023-07-14T15:53:12.987" v="3236"/>
        <pc:sldMkLst>
          <pc:docMk/>
          <pc:sldMk cId="3334190425" sldId="1970"/>
        </pc:sldMkLst>
        <pc:spChg chg="mod">
          <ac:chgData name="Yoel Kortick" userId="167978f5-7f40-4909-85d5-d4149554ad4e" providerId="ADAL" clId="{2D87779F-8723-44AE-A2C4-E04AF2EE6375}" dt="2023-07-14T15:53:12.987" v="3236"/>
          <ac:spMkLst>
            <pc:docMk/>
            <pc:sldMk cId="3334190425" sldId="1970"/>
            <ac:spMk id="8" creationId="{EDB49532-BE44-1FA4-3B51-1390B928EB5C}"/>
          </ac:spMkLst>
        </pc:spChg>
      </pc:sldChg>
      <pc:sldChg chg="modSp del">
        <pc:chgData name="Yoel Kortick" userId="167978f5-7f40-4909-85d5-d4149554ad4e" providerId="ADAL" clId="{2D87779F-8723-44AE-A2C4-E04AF2EE6375}" dt="2023-07-14T13:46:33.546" v="34" actId="2696"/>
        <pc:sldMkLst>
          <pc:docMk/>
          <pc:sldMk cId="2434816039" sldId="1971"/>
        </pc:sldMkLst>
        <pc:spChg chg="mod">
          <ac:chgData name="Yoel Kortick" userId="167978f5-7f40-4909-85d5-d4149554ad4e" providerId="ADAL" clId="{2D87779F-8723-44AE-A2C4-E04AF2EE6375}" dt="2023-07-14T13:44:14.343" v="15"/>
          <ac:spMkLst>
            <pc:docMk/>
            <pc:sldMk cId="2434816039" sldId="1971"/>
            <ac:spMk id="5" creationId="{E8A1DDA2-AC00-41D8-9746-AC602EB1E40A}"/>
          </ac:spMkLst>
        </pc:spChg>
      </pc:sldChg>
      <pc:sldChg chg="add">
        <pc:chgData name="Yoel Kortick" userId="167978f5-7f40-4909-85d5-d4149554ad4e" providerId="ADAL" clId="{2D87779F-8723-44AE-A2C4-E04AF2EE6375}" dt="2023-07-14T13:46:44.896" v="35"/>
        <pc:sldMkLst>
          <pc:docMk/>
          <pc:sldMk cId="3291635756" sldId="1971"/>
        </pc:sldMkLst>
      </pc:sldChg>
      <pc:sldChg chg="add">
        <pc:chgData name="Yoel Kortick" userId="167978f5-7f40-4909-85d5-d4149554ad4e" providerId="ADAL" clId="{2D87779F-8723-44AE-A2C4-E04AF2EE6375}" dt="2023-07-14T13:46:44.896" v="35"/>
        <pc:sldMkLst>
          <pc:docMk/>
          <pc:sldMk cId="2763926408" sldId="1972"/>
        </pc:sldMkLst>
      </pc:sldChg>
      <pc:sldChg chg="modSp del">
        <pc:chgData name="Yoel Kortick" userId="167978f5-7f40-4909-85d5-d4149554ad4e" providerId="ADAL" clId="{2D87779F-8723-44AE-A2C4-E04AF2EE6375}" dt="2023-07-14T13:46:33.546" v="34" actId="2696"/>
        <pc:sldMkLst>
          <pc:docMk/>
          <pc:sldMk cId="3051847464" sldId="1972"/>
        </pc:sldMkLst>
        <pc:spChg chg="mod">
          <ac:chgData name="Yoel Kortick" userId="167978f5-7f40-4909-85d5-d4149554ad4e" providerId="ADAL" clId="{2D87779F-8723-44AE-A2C4-E04AF2EE6375}" dt="2023-07-14T13:44:14.343" v="15"/>
          <ac:spMkLst>
            <pc:docMk/>
            <pc:sldMk cId="3051847464" sldId="1972"/>
            <ac:spMk id="5" creationId="{E8A1DDA2-AC00-41D8-9746-AC602EB1E40A}"/>
          </ac:spMkLst>
        </pc:spChg>
      </pc:sldChg>
      <pc:sldChg chg="modSp add">
        <pc:chgData name="Yoel Kortick" userId="167978f5-7f40-4909-85d5-d4149554ad4e" providerId="ADAL" clId="{2D87779F-8723-44AE-A2C4-E04AF2EE6375}" dt="2023-07-14T15:53:12.987" v="3236"/>
        <pc:sldMkLst>
          <pc:docMk/>
          <pc:sldMk cId="216118490" sldId="1973"/>
        </pc:sldMkLst>
        <pc:spChg chg="mod">
          <ac:chgData name="Yoel Kortick" userId="167978f5-7f40-4909-85d5-d4149554ad4e" providerId="ADAL" clId="{2D87779F-8723-44AE-A2C4-E04AF2EE6375}" dt="2023-07-14T15:53:12.987" v="3236"/>
          <ac:spMkLst>
            <pc:docMk/>
            <pc:sldMk cId="216118490" sldId="1973"/>
            <ac:spMk id="6" creationId="{A71215A1-7835-4033-9657-BEA33A271663}"/>
          </ac:spMkLst>
        </pc:spChg>
      </pc:sldChg>
      <pc:sldChg chg="modSp del">
        <pc:chgData name="Yoel Kortick" userId="167978f5-7f40-4909-85d5-d4149554ad4e" providerId="ADAL" clId="{2D87779F-8723-44AE-A2C4-E04AF2EE6375}" dt="2023-07-14T13:46:33.546" v="34" actId="2696"/>
        <pc:sldMkLst>
          <pc:docMk/>
          <pc:sldMk cId="531464878" sldId="1973"/>
        </pc:sldMkLst>
        <pc:spChg chg="mod">
          <ac:chgData name="Yoel Kortick" userId="167978f5-7f40-4909-85d5-d4149554ad4e" providerId="ADAL" clId="{2D87779F-8723-44AE-A2C4-E04AF2EE6375}" dt="2023-07-14T13:44:14.343" v="15"/>
          <ac:spMkLst>
            <pc:docMk/>
            <pc:sldMk cId="531464878" sldId="1973"/>
            <ac:spMk id="5" creationId="{E8A1DDA2-AC00-41D8-9746-AC602EB1E40A}"/>
          </ac:spMkLst>
        </pc:spChg>
        <pc:spChg chg="mod">
          <ac:chgData name="Yoel Kortick" userId="167978f5-7f40-4909-85d5-d4149554ad4e" providerId="ADAL" clId="{2D87779F-8723-44AE-A2C4-E04AF2EE6375}" dt="2023-07-14T13:43:40.330" v="13"/>
          <ac:spMkLst>
            <pc:docMk/>
            <pc:sldMk cId="531464878" sldId="1973"/>
            <ac:spMk id="6" creationId="{A71215A1-7835-4033-9657-BEA33A271663}"/>
          </ac:spMkLst>
        </pc:spChg>
      </pc:sldChg>
      <pc:sldChg chg="add">
        <pc:chgData name="Yoel Kortick" userId="167978f5-7f40-4909-85d5-d4149554ad4e" providerId="ADAL" clId="{2D87779F-8723-44AE-A2C4-E04AF2EE6375}" dt="2023-07-14T13:46:44.896" v="35"/>
        <pc:sldMkLst>
          <pc:docMk/>
          <pc:sldMk cId="3159258067" sldId="1974"/>
        </pc:sldMkLst>
      </pc:sldChg>
      <pc:sldChg chg="modSp del">
        <pc:chgData name="Yoel Kortick" userId="167978f5-7f40-4909-85d5-d4149554ad4e" providerId="ADAL" clId="{2D87779F-8723-44AE-A2C4-E04AF2EE6375}" dt="2023-07-14T13:46:33.546" v="34" actId="2696"/>
        <pc:sldMkLst>
          <pc:docMk/>
          <pc:sldMk cId="3894110090" sldId="1974"/>
        </pc:sldMkLst>
        <pc:spChg chg="mod">
          <ac:chgData name="Yoel Kortick" userId="167978f5-7f40-4909-85d5-d4149554ad4e" providerId="ADAL" clId="{2D87779F-8723-44AE-A2C4-E04AF2EE6375}" dt="2023-07-14T13:44:14.343" v="15"/>
          <ac:spMkLst>
            <pc:docMk/>
            <pc:sldMk cId="3894110090" sldId="1974"/>
            <ac:spMk id="5" creationId="{E8A1DDA2-AC00-41D8-9746-AC602EB1E40A}"/>
          </ac:spMkLst>
        </pc:spChg>
      </pc:sldChg>
      <pc:sldChg chg="modSp del">
        <pc:chgData name="Yoel Kortick" userId="167978f5-7f40-4909-85d5-d4149554ad4e" providerId="ADAL" clId="{2D87779F-8723-44AE-A2C4-E04AF2EE6375}" dt="2023-07-14T13:46:33.546" v="34" actId="2696"/>
        <pc:sldMkLst>
          <pc:docMk/>
          <pc:sldMk cId="1139189507" sldId="1975"/>
        </pc:sldMkLst>
        <pc:spChg chg="mod">
          <ac:chgData name="Yoel Kortick" userId="167978f5-7f40-4909-85d5-d4149554ad4e" providerId="ADAL" clId="{2D87779F-8723-44AE-A2C4-E04AF2EE6375}" dt="2023-07-14T13:44:14.343" v="15"/>
          <ac:spMkLst>
            <pc:docMk/>
            <pc:sldMk cId="1139189507" sldId="1975"/>
            <ac:spMk id="5" creationId="{E8A1DDA2-AC00-41D8-9746-AC602EB1E40A}"/>
          </ac:spMkLst>
        </pc:spChg>
      </pc:sldChg>
      <pc:sldChg chg="add">
        <pc:chgData name="Yoel Kortick" userId="167978f5-7f40-4909-85d5-d4149554ad4e" providerId="ADAL" clId="{2D87779F-8723-44AE-A2C4-E04AF2EE6375}" dt="2023-07-14T13:46:44.896" v="35"/>
        <pc:sldMkLst>
          <pc:docMk/>
          <pc:sldMk cId="2309435717" sldId="1975"/>
        </pc:sldMkLst>
      </pc:sldChg>
      <pc:sldChg chg="add">
        <pc:chgData name="Yoel Kortick" userId="167978f5-7f40-4909-85d5-d4149554ad4e" providerId="ADAL" clId="{2D87779F-8723-44AE-A2C4-E04AF2EE6375}" dt="2023-07-14T13:46:44.896" v="35"/>
        <pc:sldMkLst>
          <pc:docMk/>
          <pc:sldMk cId="1351282770" sldId="1976"/>
        </pc:sldMkLst>
      </pc:sldChg>
      <pc:sldChg chg="modSp del">
        <pc:chgData name="Yoel Kortick" userId="167978f5-7f40-4909-85d5-d4149554ad4e" providerId="ADAL" clId="{2D87779F-8723-44AE-A2C4-E04AF2EE6375}" dt="2023-07-14T13:46:33.546" v="34" actId="2696"/>
        <pc:sldMkLst>
          <pc:docMk/>
          <pc:sldMk cId="3557758514" sldId="1976"/>
        </pc:sldMkLst>
        <pc:spChg chg="mod">
          <ac:chgData name="Yoel Kortick" userId="167978f5-7f40-4909-85d5-d4149554ad4e" providerId="ADAL" clId="{2D87779F-8723-44AE-A2C4-E04AF2EE6375}" dt="2023-07-14T13:44:14.343" v="15"/>
          <ac:spMkLst>
            <pc:docMk/>
            <pc:sldMk cId="3557758514" sldId="1976"/>
            <ac:spMk id="3" creationId="{440E2C51-CB70-4EE1-8E6B-DADCB74DEC44}"/>
          </ac:spMkLst>
        </pc:spChg>
      </pc:sldChg>
      <pc:sldChg chg="addSp delSp modSp add mod">
        <pc:chgData name="Yoel Kortick" userId="167978f5-7f40-4909-85d5-d4149554ad4e" providerId="ADAL" clId="{2D87779F-8723-44AE-A2C4-E04AF2EE6375}" dt="2023-07-14T14:12:55.662" v="630" actId="1035"/>
        <pc:sldMkLst>
          <pc:docMk/>
          <pc:sldMk cId="804303021" sldId="1977"/>
        </pc:sldMkLst>
        <pc:spChg chg="mod">
          <ac:chgData name="Yoel Kortick" userId="167978f5-7f40-4909-85d5-d4149554ad4e" providerId="ADAL" clId="{2D87779F-8723-44AE-A2C4-E04AF2EE6375}" dt="2023-07-14T14:02:37.280" v="366" actId="14100"/>
          <ac:spMkLst>
            <pc:docMk/>
            <pc:sldMk cId="804303021" sldId="1977"/>
            <ac:spMk id="7" creationId="{FBE8D9C6-6794-4F3A-BE85-C2F53CD85B2F}"/>
          </ac:spMkLst>
        </pc:spChg>
        <pc:spChg chg="mod">
          <ac:chgData name="Yoel Kortick" userId="167978f5-7f40-4909-85d5-d4149554ad4e" providerId="ADAL" clId="{2D87779F-8723-44AE-A2C4-E04AF2EE6375}" dt="2023-07-14T14:02:28.703" v="364" actId="14100"/>
          <ac:spMkLst>
            <pc:docMk/>
            <pc:sldMk cId="804303021" sldId="1977"/>
            <ac:spMk id="11" creationId="{4D8E6BC5-22E5-E9CD-EBB9-40E6A65CE63E}"/>
          </ac:spMkLst>
        </pc:spChg>
        <pc:spChg chg="mod">
          <ac:chgData name="Yoel Kortick" userId="167978f5-7f40-4909-85d5-d4149554ad4e" providerId="ADAL" clId="{2D87779F-8723-44AE-A2C4-E04AF2EE6375}" dt="2023-07-14T14:02:13.170" v="360" actId="1076"/>
          <ac:spMkLst>
            <pc:docMk/>
            <pc:sldMk cId="804303021" sldId="1977"/>
            <ac:spMk id="12" creationId="{6ACCF3B1-372E-2BAB-E325-FF49EB8A583B}"/>
          </ac:spMkLst>
        </pc:spChg>
        <pc:spChg chg="add mod">
          <ac:chgData name="Yoel Kortick" userId="167978f5-7f40-4909-85d5-d4149554ad4e" providerId="ADAL" clId="{2D87779F-8723-44AE-A2C4-E04AF2EE6375}" dt="2023-07-14T14:03:08.262" v="518" actId="20577"/>
          <ac:spMkLst>
            <pc:docMk/>
            <pc:sldMk cId="804303021" sldId="1977"/>
            <ac:spMk id="14" creationId="{47D0B3C3-88D1-26DB-7D0C-61DB78A69F3F}"/>
          </ac:spMkLst>
        </pc:spChg>
        <pc:picChg chg="add del mod">
          <ac:chgData name="Yoel Kortick" userId="167978f5-7f40-4909-85d5-d4149554ad4e" providerId="ADAL" clId="{2D87779F-8723-44AE-A2C4-E04AF2EE6375}" dt="2023-07-14T14:01:38.656" v="326" actId="22"/>
          <ac:picMkLst>
            <pc:docMk/>
            <pc:sldMk cId="804303021" sldId="1977"/>
            <ac:picMk id="4" creationId="{CB21ADD5-C95A-74D2-B9C8-B4B9DFADE49D}"/>
          </ac:picMkLst>
        </pc:picChg>
        <pc:picChg chg="add mod ord">
          <ac:chgData name="Yoel Kortick" userId="167978f5-7f40-4909-85d5-d4149554ad4e" providerId="ADAL" clId="{2D87779F-8723-44AE-A2C4-E04AF2EE6375}" dt="2023-07-14T14:03:16.323" v="520" actId="208"/>
          <ac:picMkLst>
            <pc:docMk/>
            <pc:sldMk cId="804303021" sldId="1977"/>
            <ac:picMk id="9" creationId="{CF8D3CDE-7B15-6D03-89BD-A9454448ED4F}"/>
          </ac:picMkLst>
        </pc:picChg>
        <pc:picChg chg="del">
          <ac:chgData name="Yoel Kortick" userId="167978f5-7f40-4909-85d5-d4149554ad4e" providerId="ADAL" clId="{2D87779F-8723-44AE-A2C4-E04AF2EE6375}" dt="2023-07-14T14:01:28.690" v="312" actId="478"/>
          <ac:picMkLst>
            <pc:docMk/>
            <pc:sldMk cId="804303021" sldId="1977"/>
            <ac:picMk id="23" creationId="{687AAE6D-AA6D-AF67-3C2C-5DC4DB688CEC}"/>
          </ac:picMkLst>
        </pc:picChg>
        <pc:cxnChg chg="mod">
          <ac:chgData name="Yoel Kortick" userId="167978f5-7f40-4909-85d5-d4149554ad4e" providerId="ADAL" clId="{2D87779F-8723-44AE-A2C4-E04AF2EE6375}" dt="2023-07-14T14:12:55.662" v="630" actId="1035"/>
          <ac:cxnSpMkLst>
            <pc:docMk/>
            <pc:sldMk cId="804303021" sldId="1977"/>
            <ac:cxnSpMk id="15" creationId="{0DAEEFAB-967D-5672-A56A-71EA462B4502}"/>
          </ac:cxnSpMkLst>
        </pc:cxnChg>
        <pc:cxnChg chg="mod">
          <ac:chgData name="Yoel Kortick" userId="167978f5-7f40-4909-85d5-d4149554ad4e" providerId="ADAL" clId="{2D87779F-8723-44AE-A2C4-E04AF2EE6375}" dt="2023-07-14T14:12:55.662" v="630" actId="1035"/>
          <ac:cxnSpMkLst>
            <pc:docMk/>
            <pc:sldMk cId="804303021" sldId="1977"/>
            <ac:cxnSpMk id="16" creationId="{EEC43B34-B14D-0530-19BF-54B37FAD3797}"/>
          </ac:cxnSpMkLst>
        </pc:cxnChg>
      </pc:sldChg>
      <pc:sldChg chg="addSp delSp modSp add mod">
        <pc:chgData name="Yoel Kortick" userId="167978f5-7f40-4909-85d5-d4149554ad4e" providerId="ADAL" clId="{2D87779F-8723-44AE-A2C4-E04AF2EE6375}" dt="2023-07-14T14:44:35.276" v="989" actId="20577"/>
        <pc:sldMkLst>
          <pc:docMk/>
          <pc:sldMk cId="259202305" sldId="1978"/>
        </pc:sldMkLst>
        <pc:spChg chg="del">
          <ac:chgData name="Yoel Kortick" userId="167978f5-7f40-4909-85d5-d4149554ad4e" providerId="ADAL" clId="{2D87779F-8723-44AE-A2C4-E04AF2EE6375}" dt="2023-07-14T14:05:00.877" v="546" actId="478"/>
          <ac:spMkLst>
            <pc:docMk/>
            <pc:sldMk cId="259202305" sldId="1978"/>
            <ac:spMk id="7" creationId="{FBE8D9C6-6794-4F3A-BE85-C2F53CD85B2F}"/>
          </ac:spMkLst>
        </pc:spChg>
        <pc:spChg chg="add mod">
          <ac:chgData name="Yoel Kortick" userId="167978f5-7f40-4909-85d5-d4149554ad4e" providerId="ADAL" clId="{2D87779F-8723-44AE-A2C4-E04AF2EE6375}" dt="2023-07-14T14:44:28.362" v="977" actId="1036"/>
          <ac:spMkLst>
            <pc:docMk/>
            <pc:sldMk cId="259202305" sldId="1978"/>
            <ac:spMk id="8" creationId="{4DB25672-3CB7-66B3-7944-6221D95D4420}"/>
          </ac:spMkLst>
        </pc:spChg>
        <pc:spChg chg="del">
          <ac:chgData name="Yoel Kortick" userId="167978f5-7f40-4909-85d5-d4149554ad4e" providerId="ADAL" clId="{2D87779F-8723-44AE-A2C4-E04AF2EE6375}" dt="2023-07-14T14:05:06.973" v="548" actId="478"/>
          <ac:spMkLst>
            <pc:docMk/>
            <pc:sldMk cId="259202305" sldId="1978"/>
            <ac:spMk id="11" creationId="{4D8E6BC5-22E5-E9CD-EBB9-40E6A65CE63E}"/>
          </ac:spMkLst>
        </pc:spChg>
        <pc:spChg chg="del">
          <ac:chgData name="Yoel Kortick" userId="167978f5-7f40-4909-85d5-d4149554ad4e" providerId="ADAL" clId="{2D87779F-8723-44AE-A2C4-E04AF2EE6375}" dt="2023-07-14T14:05:26.201" v="551" actId="478"/>
          <ac:spMkLst>
            <pc:docMk/>
            <pc:sldMk cId="259202305" sldId="1978"/>
            <ac:spMk id="12" creationId="{6ACCF3B1-372E-2BAB-E325-FF49EB8A583B}"/>
          </ac:spMkLst>
        </pc:spChg>
        <pc:spChg chg="mod">
          <ac:chgData name="Yoel Kortick" userId="167978f5-7f40-4909-85d5-d4149554ad4e" providerId="ADAL" clId="{2D87779F-8723-44AE-A2C4-E04AF2EE6375}" dt="2023-07-14T14:44:35.276" v="989" actId="20577"/>
          <ac:spMkLst>
            <pc:docMk/>
            <pc:sldMk cId="259202305" sldId="1978"/>
            <ac:spMk id="14" creationId="{47D0B3C3-88D1-26DB-7D0C-61DB78A69F3F}"/>
          </ac:spMkLst>
        </pc:spChg>
        <pc:picChg chg="add mod ord">
          <ac:chgData name="Yoel Kortick" userId="167978f5-7f40-4909-85d5-d4149554ad4e" providerId="ADAL" clId="{2D87779F-8723-44AE-A2C4-E04AF2EE6375}" dt="2023-07-14T14:05:12.543" v="550" actId="208"/>
          <ac:picMkLst>
            <pc:docMk/>
            <pc:sldMk cId="259202305" sldId="1978"/>
            <ac:picMk id="4" creationId="{38B4CD70-988A-C3C7-E55C-8E9B6E6321E2}"/>
          </ac:picMkLst>
        </pc:picChg>
        <pc:picChg chg="del">
          <ac:chgData name="Yoel Kortick" userId="167978f5-7f40-4909-85d5-d4149554ad4e" providerId="ADAL" clId="{2D87779F-8723-44AE-A2C4-E04AF2EE6375}" dt="2023-07-14T14:04:33.545" v="522" actId="478"/>
          <ac:picMkLst>
            <pc:docMk/>
            <pc:sldMk cId="259202305" sldId="1978"/>
            <ac:picMk id="9" creationId="{CF8D3CDE-7B15-6D03-89BD-A9454448ED4F}"/>
          </ac:picMkLst>
        </pc:picChg>
        <pc:cxnChg chg="del mod">
          <ac:chgData name="Yoel Kortick" userId="167978f5-7f40-4909-85d5-d4149554ad4e" providerId="ADAL" clId="{2D87779F-8723-44AE-A2C4-E04AF2EE6375}" dt="2023-07-14T14:05:02.455" v="547" actId="478"/>
          <ac:cxnSpMkLst>
            <pc:docMk/>
            <pc:sldMk cId="259202305" sldId="1978"/>
            <ac:cxnSpMk id="15" creationId="{0DAEEFAB-967D-5672-A56A-71EA462B4502}"/>
          </ac:cxnSpMkLst>
        </pc:cxnChg>
        <pc:cxnChg chg="del">
          <ac:chgData name="Yoel Kortick" userId="167978f5-7f40-4909-85d5-d4149554ad4e" providerId="ADAL" clId="{2D87779F-8723-44AE-A2C4-E04AF2EE6375}" dt="2023-07-14T14:05:09.449" v="549" actId="478"/>
          <ac:cxnSpMkLst>
            <pc:docMk/>
            <pc:sldMk cId="259202305" sldId="1978"/>
            <ac:cxnSpMk id="16" creationId="{EEC43B34-B14D-0530-19BF-54B37FAD3797}"/>
          </ac:cxnSpMkLst>
        </pc:cxnChg>
      </pc:sldChg>
      <pc:sldChg chg="addSp delSp modSp add mod">
        <pc:chgData name="Yoel Kortick" userId="167978f5-7f40-4909-85d5-d4149554ad4e" providerId="ADAL" clId="{2D87779F-8723-44AE-A2C4-E04AF2EE6375}" dt="2023-07-14T14:13:24.409" v="636" actId="208"/>
        <pc:sldMkLst>
          <pc:docMk/>
          <pc:sldMk cId="3821589061" sldId="1979"/>
        </pc:sldMkLst>
        <pc:spChg chg="del">
          <ac:chgData name="Yoel Kortick" userId="167978f5-7f40-4909-85d5-d4149554ad4e" providerId="ADAL" clId="{2D87779F-8723-44AE-A2C4-E04AF2EE6375}" dt="2023-07-14T14:05:56.757" v="562" actId="478"/>
          <ac:spMkLst>
            <pc:docMk/>
            <pc:sldMk cId="3821589061" sldId="1979"/>
            <ac:spMk id="7" creationId="{FBE8D9C6-6794-4F3A-BE85-C2F53CD85B2F}"/>
          </ac:spMkLst>
        </pc:spChg>
        <pc:spChg chg="add mod">
          <ac:chgData name="Yoel Kortick" userId="167978f5-7f40-4909-85d5-d4149554ad4e" providerId="ADAL" clId="{2D87779F-8723-44AE-A2C4-E04AF2EE6375}" dt="2023-07-14T14:12:44.861" v="626" actId="14100"/>
          <ac:spMkLst>
            <pc:docMk/>
            <pc:sldMk cId="3821589061" sldId="1979"/>
            <ac:spMk id="9" creationId="{86DDBBD8-E1D9-5207-5695-610AE6195084}"/>
          </ac:spMkLst>
        </pc:spChg>
        <pc:spChg chg="mod">
          <ac:chgData name="Yoel Kortick" userId="167978f5-7f40-4909-85d5-d4149554ad4e" providerId="ADAL" clId="{2D87779F-8723-44AE-A2C4-E04AF2EE6375}" dt="2023-07-14T14:12:28.869" v="618" actId="1036"/>
          <ac:spMkLst>
            <pc:docMk/>
            <pc:sldMk cId="3821589061" sldId="1979"/>
            <ac:spMk id="11" creationId="{4D8E6BC5-22E5-E9CD-EBB9-40E6A65CE63E}"/>
          </ac:spMkLst>
        </pc:spChg>
        <pc:spChg chg="del">
          <ac:chgData name="Yoel Kortick" userId="167978f5-7f40-4909-85d5-d4149554ad4e" providerId="ADAL" clId="{2D87779F-8723-44AE-A2C4-E04AF2EE6375}" dt="2023-07-14T14:06:01.685" v="564" actId="478"/>
          <ac:spMkLst>
            <pc:docMk/>
            <pc:sldMk cId="3821589061" sldId="1979"/>
            <ac:spMk id="12" creationId="{6ACCF3B1-372E-2BAB-E325-FF49EB8A583B}"/>
          </ac:spMkLst>
        </pc:spChg>
        <pc:spChg chg="mod">
          <ac:chgData name="Yoel Kortick" userId="167978f5-7f40-4909-85d5-d4149554ad4e" providerId="ADAL" clId="{2D87779F-8723-44AE-A2C4-E04AF2EE6375}" dt="2023-07-14T14:12:17.656" v="609" actId="1038"/>
          <ac:spMkLst>
            <pc:docMk/>
            <pc:sldMk cId="3821589061" sldId="1979"/>
            <ac:spMk id="14" creationId="{47D0B3C3-88D1-26DB-7D0C-61DB78A69F3F}"/>
          </ac:spMkLst>
        </pc:spChg>
        <pc:picChg chg="del">
          <ac:chgData name="Yoel Kortick" userId="167978f5-7f40-4909-85d5-d4149554ad4e" providerId="ADAL" clId="{2D87779F-8723-44AE-A2C4-E04AF2EE6375}" dt="2023-07-14T14:10:58.479" v="566" actId="478"/>
          <ac:picMkLst>
            <pc:docMk/>
            <pc:sldMk cId="3821589061" sldId="1979"/>
            <ac:picMk id="4" creationId="{38B4CD70-988A-C3C7-E55C-8E9B6E6321E2}"/>
          </ac:picMkLst>
        </pc:picChg>
        <pc:picChg chg="add mod ord">
          <ac:chgData name="Yoel Kortick" userId="167978f5-7f40-4909-85d5-d4149554ad4e" providerId="ADAL" clId="{2D87779F-8723-44AE-A2C4-E04AF2EE6375}" dt="2023-07-14T14:13:24.409" v="636" actId="208"/>
          <ac:picMkLst>
            <pc:docMk/>
            <pc:sldMk cId="3821589061" sldId="1979"/>
            <ac:picMk id="8" creationId="{3B2B7E65-4EF0-8A87-5AF2-5416BB17AEB2}"/>
          </ac:picMkLst>
        </pc:picChg>
        <pc:cxnChg chg="add mod">
          <ac:chgData name="Yoel Kortick" userId="167978f5-7f40-4909-85d5-d4149554ad4e" providerId="ADAL" clId="{2D87779F-8723-44AE-A2C4-E04AF2EE6375}" dt="2023-07-14T14:13:16.194" v="635" actId="14100"/>
          <ac:cxnSpMkLst>
            <pc:docMk/>
            <pc:sldMk cId="3821589061" sldId="1979"/>
            <ac:cxnSpMk id="10" creationId="{69C4339B-0DD3-0E50-1342-81E8C7B87286}"/>
          </ac:cxnSpMkLst>
        </pc:cxnChg>
        <pc:cxnChg chg="add mod">
          <ac:chgData name="Yoel Kortick" userId="167978f5-7f40-4909-85d5-d4149554ad4e" providerId="ADAL" clId="{2D87779F-8723-44AE-A2C4-E04AF2EE6375}" dt="2023-07-14T14:13:09.303" v="633" actId="14100"/>
          <ac:cxnSpMkLst>
            <pc:docMk/>
            <pc:sldMk cId="3821589061" sldId="1979"/>
            <ac:cxnSpMk id="13" creationId="{AF6BF80D-01F9-7F2E-49AA-AFD4ADBBB279}"/>
          </ac:cxnSpMkLst>
        </pc:cxnChg>
        <pc:cxnChg chg="del mod">
          <ac:chgData name="Yoel Kortick" userId="167978f5-7f40-4909-85d5-d4149554ad4e" providerId="ADAL" clId="{2D87779F-8723-44AE-A2C4-E04AF2EE6375}" dt="2023-07-14T14:05:59.148" v="563" actId="478"/>
          <ac:cxnSpMkLst>
            <pc:docMk/>
            <pc:sldMk cId="3821589061" sldId="1979"/>
            <ac:cxnSpMk id="15" creationId="{0DAEEFAB-967D-5672-A56A-71EA462B4502}"/>
          </ac:cxnSpMkLst>
        </pc:cxnChg>
        <pc:cxnChg chg="del mod">
          <ac:chgData name="Yoel Kortick" userId="167978f5-7f40-4909-85d5-d4149554ad4e" providerId="ADAL" clId="{2D87779F-8723-44AE-A2C4-E04AF2EE6375}" dt="2023-07-14T14:12:33.287" v="620" actId="478"/>
          <ac:cxnSpMkLst>
            <pc:docMk/>
            <pc:sldMk cId="3821589061" sldId="1979"/>
            <ac:cxnSpMk id="16" creationId="{EEC43B34-B14D-0530-19BF-54B37FAD3797}"/>
          </ac:cxnSpMkLst>
        </pc:cxnChg>
      </pc:sldChg>
      <pc:sldChg chg="addSp delSp modSp add mod">
        <pc:chgData name="Yoel Kortick" userId="167978f5-7f40-4909-85d5-d4149554ad4e" providerId="ADAL" clId="{2D87779F-8723-44AE-A2C4-E04AF2EE6375}" dt="2023-07-14T14:50:43.788" v="1212" actId="20577"/>
        <pc:sldMkLst>
          <pc:docMk/>
          <pc:sldMk cId="309067384" sldId="1980"/>
        </pc:sldMkLst>
        <pc:spChg chg="mod">
          <ac:chgData name="Yoel Kortick" userId="167978f5-7f40-4909-85d5-d4149554ad4e" providerId="ADAL" clId="{2D87779F-8723-44AE-A2C4-E04AF2EE6375}" dt="2023-07-14T14:16:21.546" v="671" actId="1035"/>
          <ac:spMkLst>
            <pc:docMk/>
            <pc:sldMk cId="309067384" sldId="1980"/>
            <ac:spMk id="9" creationId="{86DDBBD8-E1D9-5207-5695-610AE6195084}"/>
          </ac:spMkLst>
        </pc:spChg>
        <pc:spChg chg="mod">
          <ac:chgData name="Yoel Kortick" userId="167978f5-7f40-4909-85d5-d4149554ad4e" providerId="ADAL" clId="{2D87779F-8723-44AE-A2C4-E04AF2EE6375}" dt="2023-07-14T14:17:03.826" v="719" actId="14100"/>
          <ac:spMkLst>
            <pc:docMk/>
            <pc:sldMk cId="309067384" sldId="1980"/>
            <ac:spMk id="11" creationId="{4D8E6BC5-22E5-E9CD-EBB9-40E6A65CE63E}"/>
          </ac:spMkLst>
        </pc:spChg>
        <pc:spChg chg="mod">
          <ac:chgData name="Yoel Kortick" userId="167978f5-7f40-4909-85d5-d4149554ad4e" providerId="ADAL" clId="{2D87779F-8723-44AE-A2C4-E04AF2EE6375}" dt="2023-07-14T14:16:57.078" v="717" actId="1036"/>
          <ac:spMkLst>
            <pc:docMk/>
            <pc:sldMk cId="309067384" sldId="1980"/>
            <ac:spMk id="14" creationId="{47D0B3C3-88D1-26DB-7D0C-61DB78A69F3F}"/>
          </ac:spMkLst>
        </pc:spChg>
        <pc:spChg chg="add mod">
          <ac:chgData name="Yoel Kortick" userId="167978f5-7f40-4909-85d5-d4149554ad4e" providerId="ADAL" clId="{2D87779F-8723-44AE-A2C4-E04AF2EE6375}" dt="2023-07-14T14:50:43.788" v="1212" actId="20577"/>
          <ac:spMkLst>
            <pc:docMk/>
            <pc:sldMk cId="309067384" sldId="1980"/>
            <ac:spMk id="19" creationId="{49AECF16-903D-C5A2-FE91-C77FDE7B9240}"/>
          </ac:spMkLst>
        </pc:spChg>
        <pc:picChg chg="add mod ord">
          <ac:chgData name="Yoel Kortick" userId="167978f5-7f40-4909-85d5-d4149554ad4e" providerId="ADAL" clId="{2D87779F-8723-44AE-A2C4-E04AF2EE6375}" dt="2023-07-14T14:17:29.062" v="725" actId="208"/>
          <ac:picMkLst>
            <pc:docMk/>
            <pc:sldMk cId="309067384" sldId="1980"/>
            <ac:picMk id="4" creationId="{3C634807-1851-CE2F-B3CA-CA6F50DC48E1}"/>
          </ac:picMkLst>
        </pc:picChg>
        <pc:picChg chg="del">
          <ac:chgData name="Yoel Kortick" userId="167978f5-7f40-4909-85d5-d4149554ad4e" providerId="ADAL" clId="{2D87779F-8723-44AE-A2C4-E04AF2EE6375}" dt="2023-07-14T14:13:47.606" v="643" actId="478"/>
          <ac:picMkLst>
            <pc:docMk/>
            <pc:sldMk cId="309067384" sldId="1980"/>
            <ac:picMk id="8" creationId="{3B2B7E65-4EF0-8A87-5AF2-5416BB17AEB2}"/>
          </ac:picMkLst>
        </pc:picChg>
        <pc:picChg chg="add mod ord">
          <ac:chgData name="Yoel Kortick" userId="167978f5-7f40-4909-85d5-d4149554ad4e" providerId="ADAL" clId="{2D87779F-8723-44AE-A2C4-E04AF2EE6375}" dt="2023-07-14T14:16:53.725" v="713" actId="1038"/>
          <ac:picMkLst>
            <pc:docMk/>
            <pc:sldMk cId="309067384" sldId="1980"/>
            <ac:picMk id="12" creationId="{0C9BEDC6-EDAE-8B91-F99C-2061295FE459}"/>
          </ac:picMkLst>
        </pc:picChg>
        <pc:cxnChg chg="mod">
          <ac:chgData name="Yoel Kortick" userId="167978f5-7f40-4909-85d5-d4149554ad4e" providerId="ADAL" clId="{2D87779F-8723-44AE-A2C4-E04AF2EE6375}" dt="2023-07-14T14:17:21.109" v="723" actId="14100"/>
          <ac:cxnSpMkLst>
            <pc:docMk/>
            <pc:sldMk cId="309067384" sldId="1980"/>
            <ac:cxnSpMk id="10" creationId="{69C4339B-0DD3-0E50-1342-81E8C7B87286}"/>
          </ac:cxnSpMkLst>
        </pc:cxnChg>
        <pc:cxnChg chg="mod">
          <ac:chgData name="Yoel Kortick" userId="167978f5-7f40-4909-85d5-d4149554ad4e" providerId="ADAL" clId="{2D87779F-8723-44AE-A2C4-E04AF2EE6375}" dt="2023-07-14T14:17:25.894" v="724" actId="14100"/>
          <ac:cxnSpMkLst>
            <pc:docMk/>
            <pc:sldMk cId="309067384" sldId="1980"/>
            <ac:cxnSpMk id="13" creationId="{AF6BF80D-01F9-7F2E-49AA-AFD4ADBBB279}"/>
          </ac:cxnSpMkLst>
        </pc:cxnChg>
      </pc:sldChg>
      <pc:sldChg chg="addSp delSp modSp add mod">
        <pc:chgData name="Yoel Kortick" userId="167978f5-7f40-4909-85d5-d4149554ad4e" providerId="ADAL" clId="{2D87779F-8723-44AE-A2C4-E04AF2EE6375}" dt="2023-07-14T14:45:13.128" v="1002" actId="208"/>
        <pc:sldMkLst>
          <pc:docMk/>
          <pc:sldMk cId="1342305823" sldId="1981"/>
        </pc:sldMkLst>
        <pc:spChg chg="del">
          <ac:chgData name="Yoel Kortick" userId="167978f5-7f40-4909-85d5-d4149554ad4e" providerId="ADAL" clId="{2D87779F-8723-44AE-A2C4-E04AF2EE6375}" dt="2023-07-14T14:45:01.198" v="991" actId="478"/>
          <ac:spMkLst>
            <pc:docMk/>
            <pc:sldMk cId="1342305823" sldId="1981"/>
            <ac:spMk id="8" creationId="{2326AAB5-A8C8-4F90-95FF-6948C4D8B40B}"/>
          </ac:spMkLst>
        </pc:spChg>
        <pc:spChg chg="mod">
          <ac:chgData name="Yoel Kortick" userId="167978f5-7f40-4909-85d5-d4149554ad4e" providerId="ADAL" clId="{2D87779F-8723-44AE-A2C4-E04AF2EE6375}" dt="2023-07-14T14:44:20.347" v="974" actId="1035"/>
          <ac:spMkLst>
            <pc:docMk/>
            <pc:sldMk cId="1342305823" sldId="1981"/>
            <ac:spMk id="10" creationId="{ADC79F7D-8882-427F-9459-17B57157E1B5}"/>
          </ac:spMkLst>
        </pc:spChg>
        <pc:spChg chg="del mod">
          <ac:chgData name="Yoel Kortick" userId="167978f5-7f40-4909-85d5-d4149554ad4e" providerId="ADAL" clId="{2D87779F-8723-44AE-A2C4-E04AF2EE6375}" dt="2023-07-14T14:45:07.780" v="1000" actId="478"/>
          <ac:spMkLst>
            <pc:docMk/>
            <pc:sldMk cId="1342305823" sldId="1981"/>
            <ac:spMk id="12" creationId="{DBFEEF5E-6B61-4163-9472-DCDA2830BBF7}"/>
          </ac:spMkLst>
        </pc:spChg>
        <pc:spChg chg="add mod">
          <ac:chgData name="Yoel Kortick" userId="167978f5-7f40-4909-85d5-d4149554ad4e" providerId="ADAL" clId="{2D87779F-8723-44AE-A2C4-E04AF2EE6375}" dt="2023-07-14T14:45:04.103" v="999" actId="20577"/>
          <ac:spMkLst>
            <pc:docMk/>
            <pc:sldMk cId="1342305823" sldId="1981"/>
            <ac:spMk id="16" creationId="{89D42B53-1788-B361-9436-189449BF5F32}"/>
          </ac:spMkLst>
        </pc:spChg>
        <pc:picChg chg="del">
          <ac:chgData name="Yoel Kortick" userId="167978f5-7f40-4909-85d5-d4149554ad4e" providerId="ADAL" clId="{2D87779F-8723-44AE-A2C4-E04AF2EE6375}" dt="2023-07-14T14:21:10.302" v="918" actId="478"/>
          <ac:picMkLst>
            <pc:docMk/>
            <pc:sldMk cId="1342305823" sldId="1981"/>
            <ac:picMk id="4" creationId="{D5A3E6E4-354E-B8F9-50B1-B32A3158C4A1}"/>
          </ac:picMkLst>
        </pc:picChg>
        <pc:picChg chg="add del">
          <ac:chgData name="Yoel Kortick" userId="167978f5-7f40-4909-85d5-d4149554ad4e" providerId="ADAL" clId="{2D87779F-8723-44AE-A2C4-E04AF2EE6375}" dt="2023-07-14T14:41:32.271" v="920" actId="478"/>
          <ac:picMkLst>
            <pc:docMk/>
            <pc:sldMk cId="1342305823" sldId="1981"/>
            <ac:picMk id="7" creationId="{6CD7B9F5-BD2D-51F0-4543-1FA4C0B21C65}"/>
          </ac:picMkLst>
        </pc:picChg>
        <pc:picChg chg="add del ord">
          <ac:chgData name="Yoel Kortick" userId="167978f5-7f40-4909-85d5-d4149554ad4e" providerId="ADAL" clId="{2D87779F-8723-44AE-A2C4-E04AF2EE6375}" dt="2023-07-14T14:43:23.617" v="966" actId="478"/>
          <ac:picMkLst>
            <pc:docMk/>
            <pc:sldMk cId="1342305823" sldId="1981"/>
            <ac:picMk id="11" creationId="{34F026AA-6E00-323A-9F72-E66DC2F2BACB}"/>
          </ac:picMkLst>
        </pc:picChg>
        <pc:picChg chg="add mod ord">
          <ac:chgData name="Yoel Kortick" userId="167978f5-7f40-4909-85d5-d4149554ad4e" providerId="ADAL" clId="{2D87779F-8723-44AE-A2C4-E04AF2EE6375}" dt="2023-07-14T14:45:13.128" v="1002" actId="208"/>
          <ac:picMkLst>
            <pc:docMk/>
            <pc:sldMk cId="1342305823" sldId="1981"/>
            <ac:picMk id="14" creationId="{23A6AD64-85C1-F482-7A61-3E44F0DE0795}"/>
          </ac:picMkLst>
        </pc:picChg>
        <pc:cxnChg chg="del">
          <ac:chgData name="Yoel Kortick" userId="167978f5-7f40-4909-85d5-d4149554ad4e" providerId="ADAL" clId="{2D87779F-8723-44AE-A2C4-E04AF2EE6375}" dt="2023-07-14T14:45:10.276" v="1001" actId="478"/>
          <ac:cxnSpMkLst>
            <pc:docMk/>
            <pc:sldMk cId="1342305823" sldId="1981"/>
            <ac:cxnSpMk id="15" creationId="{D0E625F8-7790-46E3-9A5F-2B85CC7217C1}"/>
          </ac:cxnSpMkLst>
        </pc:cxnChg>
      </pc:sldChg>
      <pc:sldChg chg="addSp delSp modSp add mod">
        <pc:chgData name="Yoel Kortick" userId="167978f5-7f40-4909-85d5-d4149554ad4e" providerId="ADAL" clId="{2D87779F-8723-44AE-A2C4-E04AF2EE6375}" dt="2023-07-14T14:47:17.135" v="1029" actId="14100"/>
        <pc:sldMkLst>
          <pc:docMk/>
          <pc:sldMk cId="2394994948" sldId="1982"/>
        </pc:sldMkLst>
        <pc:spChg chg="mod">
          <ac:chgData name="Yoel Kortick" userId="167978f5-7f40-4909-85d5-d4149554ad4e" providerId="ADAL" clId="{2D87779F-8723-44AE-A2C4-E04AF2EE6375}" dt="2023-07-14T14:47:07.036" v="1026" actId="14100"/>
          <ac:spMkLst>
            <pc:docMk/>
            <pc:sldMk cId="2394994948" sldId="1982"/>
            <ac:spMk id="9" creationId="{86DDBBD8-E1D9-5207-5695-610AE6195084}"/>
          </ac:spMkLst>
        </pc:spChg>
        <pc:spChg chg="mod">
          <ac:chgData name="Yoel Kortick" userId="167978f5-7f40-4909-85d5-d4149554ad4e" providerId="ADAL" clId="{2D87779F-8723-44AE-A2C4-E04AF2EE6375}" dt="2023-07-14T14:46:57.408" v="1023" actId="14100"/>
          <ac:spMkLst>
            <pc:docMk/>
            <pc:sldMk cId="2394994948" sldId="1982"/>
            <ac:spMk id="11" creationId="{4D8E6BC5-22E5-E9CD-EBB9-40E6A65CE63E}"/>
          </ac:spMkLst>
        </pc:spChg>
        <pc:spChg chg="mod">
          <ac:chgData name="Yoel Kortick" userId="167978f5-7f40-4909-85d5-d4149554ad4e" providerId="ADAL" clId="{2D87779F-8723-44AE-A2C4-E04AF2EE6375}" dt="2023-07-14T14:45:53.621" v="1011" actId="20577"/>
          <ac:spMkLst>
            <pc:docMk/>
            <pc:sldMk cId="2394994948" sldId="1982"/>
            <ac:spMk id="14" creationId="{47D0B3C3-88D1-26DB-7D0C-61DB78A69F3F}"/>
          </ac:spMkLst>
        </pc:spChg>
        <pc:picChg chg="add mod ord">
          <ac:chgData name="Yoel Kortick" userId="167978f5-7f40-4909-85d5-d4149554ad4e" providerId="ADAL" clId="{2D87779F-8723-44AE-A2C4-E04AF2EE6375}" dt="2023-07-14T14:47:08.972" v="1027" actId="208"/>
          <ac:picMkLst>
            <pc:docMk/>
            <pc:sldMk cId="2394994948" sldId="1982"/>
            <ac:picMk id="4" creationId="{2378E9D8-2DE1-A348-BD09-502803A9B394}"/>
          </ac:picMkLst>
        </pc:picChg>
        <pc:picChg chg="del">
          <ac:chgData name="Yoel Kortick" userId="167978f5-7f40-4909-85d5-d4149554ad4e" providerId="ADAL" clId="{2D87779F-8723-44AE-A2C4-E04AF2EE6375}" dt="2023-07-14T14:45:55.949" v="1012" actId="478"/>
          <ac:picMkLst>
            <pc:docMk/>
            <pc:sldMk cId="2394994948" sldId="1982"/>
            <ac:picMk id="8" creationId="{3B2B7E65-4EF0-8A87-5AF2-5416BB17AEB2}"/>
          </ac:picMkLst>
        </pc:picChg>
        <pc:cxnChg chg="mod">
          <ac:chgData name="Yoel Kortick" userId="167978f5-7f40-4909-85d5-d4149554ad4e" providerId="ADAL" clId="{2D87779F-8723-44AE-A2C4-E04AF2EE6375}" dt="2023-07-14T14:47:17.135" v="1029" actId="14100"/>
          <ac:cxnSpMkLst>
            <pc:docMk/>
            <pc:sldMk cId="2394994948" sldId="1982"/>
            <ac:cxnSpMk id="10" creationId="{69C4339B-0DD3-0E50-1342-81E8C7B87286}"/>
          </ac:cxnSpMkLst>
        </pc:cxnChg>
        <pc:cxnChg chg="mod">
          <ac:chgData name="Yoel Kortick" userId="167978f5-7f40-4909-85d5-d4149554ad4e" providerId="ADAL" clId="{2D87779F-8723-44AE-A2C4-E04AF2EE6375}" dt="2023-07-14T14:47:12.921" v="1028" actId="14100"/>
          <ac:cxnSpMkLst>
            <pc:docMk/>
            <pc:sldMk cId="2394994948" sldId="1982"/>
            <ac:cxnSpMk id="13" creationId="{AF6BF80D-01F9-7F2E-49AA-AFD4ADBBB279}"/>
          </ac:cxnSpMkLst>
        </pc:cxnChg>
      </pc:sldChg>
      <pc:sldChg chg="addSp delSp modSp add mod">
        <pc:chgData name="Yoel Kortick" userId="167978f5-7f40-4909-85d5-d4149554ad4e" providerId="ADAL" clId="{2D87779F-8723-44AE-A2C4-E04AF2EE6375}" dt="2023-07-14T14:50:58.235" v="1221" actId="20577"/>
        <pc:sldMkLst>
          <pc:docMk/>
          <pc:sldMk cId="4015637914" sldId="1983"/>
        </pc:sldMkLst>
        <pc:spChg chg="mod">
          <ac:chgData name="Yoel Kortick" userId="167978f5-7f40-4909-85d5-d4149554ad4e" providerId="ADAL" clId="{2D87779F-8723-44AE-A2C4-E04AF2EE6375}" dt="2023-07-14T14:49:33.253" v="1066" actId="1035"/>
          <ac:spMkLst>
            <pc:docMk/>
            <pc:sldMk cId="4015637914" sldId="1983"/>
            <ac:spMk id="11" creationId="{4D8E6BC5-22E5-E9CD-EBB9-40E6A65CE63E}"/>
          </ac:spMkLst>
        </pc:spChg>
        <pc:spChg chg="add mod">
          <ac:chgData name="Yoel Kortick" userId="167978f5-7f40-4909-85d5-d4149554ad4e" providerId="ADAL" clId="{2D87779F-8723-44AE-A2C4-E04AF2EE6375}" dt="2023-07-14T14:50:58.235" v="1221" actId="20577"/>
          <ac:spMkLst>
            <pc:docMk/>
            <pc:sldMk cId="4015637914" sldId="1983"/>
            <ac:spMk id="17" creationId="{4059AAAD-0D79-926F-F1D7-C5D4E42FC83D}"/>
          </ac:spMkLst>
        </pc:spChg>
        <pc:picChg chg="del">
          <ac:chgData name="Yoel Kortick" userId="167978f5-7f40-4909-85d5-d4149554ad4e" providerId="ADAL" clId="{2D87779F-8723-44AE-A2C4-E04AF2EE6375}" dt="2023-07-14T14:48:33.911" v="1031" actId="478"/>
          <ac:picMkLst>
            <pc:docMk/>
            <pc:sldMk cId="4015637914" sldId="1983"/>
            <ac:picMk id="4" creationId="{3C634807-1851-CE2F-B3CA-CA6F50DC48E1}"/>
          </ac:picMkLst>
        </pc:picChg>
        <pc:picChg chg="add mod ord">
          <ac:chgData name="Yoel Kortick" userId="167978f5-7f40-4909-85d5-d4149554ad4e" providerId="ADAL" clId="{2D87779F-8723-44AE-A2C4-E04AF2EE6375}" dt="2023-07-14T14:48:42.202" v="1038" actId="1035"/>
          <ac:picMkLst>
            <pc:docMk/>
            <pc:sldMk cId="4015637914" sldId="1983"/>
            <ac:picMk id="7" creationId="{77E23C2C-09B8-E7EE-094C-8B20EED592CB}"/>
          </ac:picMkLst>
        </pc:picChg>
        <pc:picChg chg="del">
          <ac:chgData name="Yoel Kortick" userId="167978f5-7f40-4909-85d5-d4149554ad4e" providerId="ADAL" clId="{2D87779F-8723-44AE-A2C4-E04AF2EE6375}" dt="2023-07-14T14:49:16.286" v="1039" actId="478"/>
          <ac:picMkLst>
            <pc:docMk/>
            <pc:sldMk cId="4015637914" sldId="1983"/>
            <ac:picMk id="12" creationId="{0C9BEDC6-EDAE-8B91-F99C-2061295FE459}"/>
          </ac:picMkLst>
        </pc:picChg>
        <pc:picChg chg="add mod ord">
          <ac:chgData name="Yoel Kortick" userId="167978f5-7f40-4909-85d5-d4149554ad4e" providerId="ADAL" clId="{2D87779F-8723-44AE-A2C4-E04AF2EE6375}" dt="2023-07-14T14:49:37.762" v="1067" actId="208"/>
          <ac:picMkLst>
            <pc:docMk/>
            <pc:sldMk cId="4015637914" sldId="1983"/>
            <ac:picMk id="15" creationId="{54D8DAA0-FE0F-E060-94EB-87CEC67CC444}"/>
          </ac:picMkLst>
        </pc:picChg>
        <pc:cxnChg chg="mod">
          <ac:chgData name="Yoel Kortick" userId="167978f5-7f40-4909-85d5-d4149554ad4e" providerId="ADAL" clId="{2D87779F-8723-44AE-A2C4-E04AF2EE6375}" dt="2023-07-14T14:49:29.542" v="1064" actId="14100"/>
          <ac:cxnSpMkLst>
            <pc:docMk/>
            <pc:sldMk cId="4015637914" sldId="1983"/>
            <ac:cxnSpMk id="13" creationId="{AF6BF80D-01F9-7F2E-49AA-AFD4ADBBB279}"/>
          </ac:cxnSpMkLst>
        </pc:cxnChg>
      </pc:sldChg>
      <pc:sldChg chg="modSp add mod">
        <pc:chgData name="Yoel Kortick" userId="167978f5-7f40-4909-85d5-d4149554ad4e" providerId="ADAL" clId="{2D87779F-8723-44AE-A2C4-E04AF2EE6375}" dt="2023-07-14T14:57:50.014" v="1546" actId="11"/>
        <pc:sldMkLst>
          <pc:docMk/>
          <pc:sldMk cId="3381387386" sldId="1984"/>
        </pc:sldMkLst>
        <pc:spChg chg="mod">
          <ac:chgData name="Yoel Kortick" userId="167978f5-7f40-4909-85d5-d4149554ad4e" providerId="ADAL" clId="{2D87779F-8723-44AE-A2C4-E04AF2EE6375}" dt="2023-07-14T14:57:23.551" v="1530" actId="1035"/>
          <ac:spMkLst>
            <pc:docMk/>
            <pc:sldMk cId="3381387386" sldId="1984"/>
            <ac:spMk id="7" creationId="{D3670D8E-D95F-7619-381B-6DEEB6600189}"/>
          </ac:spMkLst>
        </pc:spChg>
        <pc:spChg chg="mod">
          <ac:chgData name="Yoel Kortick" userId="167978f5-7f40-4909-85d5-d4149554ad4e" providerId="ADAL" clId="{2D87779F-8723-44AE-A2C4-E04AF2EE6375}" dt="2023-07-14T14:57:50.014" v="1546" actId="11"/>
          <ac:spMkLst>
            <pc:docMk/>
            <pc:sldMk cId="3381387386" sldId="1984"/>
            <ac:spMk id="9" creationId="{5ADE612E-84FC-7D92-F9C9-D8199D945565}"/>
          </ac:spMkLst>
        </pc:spChg>
        <pc:spChg chg="mod">
          <ac:chgData name="Yoel Kortick" userId="167978f5-7f40-4909-85d5-d4149554ad4e" providerId="ADAL" clId="{2D87779F-8723-44AE-A2C4-E04AF2EE6375}" dt="2023-07-14T14:57:30.560" v="1544" actId="1035"/>
          <ac:spMkLst>
            <pc:docMk/>
            <pc:sldMk cId="3381387386" sldId="1984"/>
            <ac:spMk id="11" creationId="{8D933C4C-4269-4E4D-EEC2-939A4B0DEBF3}"/>
          </ac:spMkLst>
        </pc:spChg>
        <pc:spChg chg="mod">
          <ac:chgData name="Yoel Kortick" userId="167978f5-7f40-4909-85d5-d4149554ad4e" providerId="ADAL" clId="{2D87779F-8723-44AE-A2C4-E04AF2EE6375}" dt="2023-07-14T14:57:42.318" v="1545" actId="11"/>
          <ac:spMkLst>
            <pc:docMk/>
            <pc:sldMk cId="3381387386" sldId="1984"/>
            <ac:spMk id="14" creationId="{0F054DE7-1E25-454A-BF40-BAFB8DB1BC9A}"/>
          </ac:spMkLst>
        </pc:spChg>
      </pc:sldChg>
      <pc:sldChg chg="addSp delSp modSp add mod ord">
        <pc:chgData name="Yoel Kortick" userId="167978f5-7f40-4909-85d5-d4149554ad4e" providerId="ADAL" clId="{2D87779F-8723-44AE-A2C4-E04AF2EE6375}" dt="2023-07-14T14:59:18.543" v="1589" actId="208"/>
        <pc:sldMkLst>
          <pc:docMk/>
          <pc:sldMk cId="3646903972" sldId="1985"/>
        </pc:sldMkLst>
        <pc:spChg chg="mod">
          <ac:chgData name="Yoel Kortick" userId="167978f5-7f40-4909-85d5-d4149554ad4e" providerId="ADAL" clId="{2D87779F-8723-44AE-A2C4-E04AF2EE6375}" dt="2023-07-14T14:59:03.226" v="1578" actId="14100"/>
          <ac:spMkLst>
            <pc:docMk/>
            <pc:sldMk cId="3646903972" sldId="1985"/>
            <ac:spMk id="9" creationId="{86DDBBD8-E1D9-5207-5695-610AE6195084}"/>
          </ac:spMkLst>
        </pc:spChg>
        <pc:spChg chg="del">
          <ac:chgData name="Yoel Kortick" userId="167978f5-7f40-4909-85d5-d4149554ad4e" providerId="ADAL" clId="{2D87779F-8723-44AE-A2C4-E04AF2EE6375}" dt="2023-07-14T14:58:52.915" v="1573" actId="478"/>
          <ac:spMkLst>
            <pc:docMk/>
            <pc:sldMk cId="3646903972" sldId="1985"/>
            <ac:spMk id="11" creationId="{4D8E6BC5-22E5-E9CD-EBB9-40E6A65CE63E}"/>
          </ac:spMkLst>
        </pc:spChg>
        <pc:spChg chg="mod">
          <ac:chgData name="Yoel Kortick" userId="167978f5-7f40-4909-85d5-d4149554ad4e" providerId="ADAL" clId="{2D87779F-8723-44AE-A2C4-E04AF2EE6375}" dt="2023-07-14T14:59:08.113" v="1580" actId="1076"/>
          <ac:spMkLst>
            <pc:docMk/>
            <pc:sldMk cId="3646903972" sldId="1985"/>
            <ac:spMk id="14" creationId="{47D0B3C3-88D1-26DB-7D0C-61DB78A69F3F}"/>
          </ac:spMkLst>
        </pc:spChg>
        <pc:picChg chg="del">
          <ac:chgData name="Yoel Kortick" userId="167978f5-7f40-4909-85d5-d4149554ad4e" providerId="ADAL" clId="{2D87779F-8723-44AE-A2C4-E04AF2EE6375}" dt="2023-07-14T14:58:41.700" v="1550" actId="478"/>
          <ac:picMkLst>
            <pc:docMk/>
            <pc:sldMk cId="3646903972" sldId="1985"/>
            <ac:picMk id="4" creationId="{2378E9D8-2DE1-A348-BD09-502803A9B394}"/>
          </ac:picMkLst>
        </pc:picChg>
        <pc:picChg chg="add mod ord">
          <ac:chgData name="Yoel Kortick" userId="167978f5-7f40-4909-85d5-d4149554ad4e" providerId="ADAL" clId="{2D87779F-8723-44AE-A2C4-E04AF2EE6375}" dt="2023-07-14T14:59:18.543" v="1589" actId="208"/>
          <ac:picMkLst>
            <pc:docMk/>
            <pc:sldMk cId="3646903972" sldId="1985"/>
            <ac:picMk id="7" creationId="{3D19767F-4063-5311-73E4-E88EC255AB68}"/>
          </ac:picMkLst>
        </pc:picChg>
        <pc:cxnChg chg="mod">
          <ac:chgData name="Yoel Kortick" userId="167978f5-7f40-4909-85d5-d4149554ad4e" providerId="ADAL" clId="{2D87779F-8723-44AE-A2C4-E04AF2EE6375}" dt="2023-07-14T14:59:15.182" v="1588" actId="1038"/>
          <ac:cxnSpMkLst>
            <pc:docMk/>
            <pc:sldMk cId="3646903972" sldId="1985"/>
            <ac:cxnSpMk id="10" creationId="{69C4339B-0DD3-0E50-1342-81E8C7B87286}"/>
          </ac:cxnSpMkLst>
        </pc:cxnChg>
        <pc:cxnChg chg="del">
          <ac:chgData name="Yoel Kortick" userId="167978f5-7f40-4909-85d5-d4149554ad4e" providerId="ADAL" clId="{2D87779F-8723-44AE-A2C4-E04AF2EE6375}" dt="2023-07-14T14:58:54.593" v="1574" actId="478"/>
          <ac:cxnSpMkLst>
            <pc:docMk/>
            <pc:sldMk cId="3646903972" sldId="1985"/>
            <ac:cxnSpMk id="13" creationId="{AF6BF80D-01F9-7F2E-49AA-AFD4ADBBB279}"/>
          </ac:cxnSpMkLst>
        </pc:cxnChg>
      </pc:sldChg>
      <pc:sldChg chg="addSp delSp modSp add mod">
        <pc:chgData name="Yoel Kortick" userId="167978f5-7f40-4909-85d5-d4149554ad4e" providerId="ADAL" clId="{2D87779F-8723-44AE-A2C4-E04AF2EE6375}" dt="2023-07-14T15:01:54.109" v="1700" actId="208"/>
        <pc:sldMkLst>
          <pc:docMk/>
          <pc:sldMk cId="1014867950" sldId="1986"/>
        </pc:sldMkLst>
        <pc:spChg chg="add mod">
          <ac:chgData name="Yoel Kortick" userId="167978f5-7f40-4909-85d5-d4149554ad4e" providerId="ADAL" clId="{2D87779F-8723-44AE-A2C4-E04AF2EE6375}" dt="2023-07-14T15:01:52.300" v="1699" actId="14100"/>
          <ac:spMkLst>
            <pc:docMk/>
            <pc:sldMk cId="1014867950" sldId="1986"/>
            <ac:spMk id="8" creationId="{99006F80-E814-7E22-53D3-2938F3CF76DD}"/>
          </ac:spMkLst>
        </pc:spChg>
        <pc:spChg chg="mod">
          <ac:chgData name="Yoel Kortick" userId="167978f5-7f40-4909-85d5-d4149554ad4e" providerId="ADAL" clId="{2D87779F-8723-44AE-A2C4-E04AF2EE6375}" dt="2023-07-14T15:01:32.545" v="1636" actId="14100"/>
          <ac:spMkLst>
            <pc:docMk/>
            <pc:sldMk cId="1014867950" sldId="1986"/>
            <ac:spMk id="9" creationId="{86DDBBD8-E1D9-5207-5695-610AE6195084}"/>
          </ac:spMkLst>
        </pc:spChg>
        <pc:spChg chg="mod">
          <ac:chgData name="Yoel Kortick" userId="167978f5-7f40-4909-85d5-d4149554ad4e" providerId="ADAL" clId="{2D87779F-8723-44AE-A2C4-E04AF2EE6375}" dt="2023-07-14T15:01:25.597" v="1634" actId="313"/>
          <ac:spMkLst>
            <pc:docMk/>
            <pc:sldMk cId="1014867950" sldId="1986"/>
            <ac:spMk id="14" creationId="{47D0B3C3-88D1-26DB-7D0C-61DB78A69F3F}"/>
          </ac:spMkLst>
        </pc:spChg>
        <pc:picChg chg="add mod ord">
          <ac:chgData name="Yoel Kortick" userId="167978f5-7f40-4909-85d5-d4149554ad4e" providerId="ADAL" clId="{2D87779F-8723-44AE-A2C4-E04AF2EE6375}" dt="2023-07-14T15:01:54.109" v="1700" actId="208"/>
          <ac:picMkLst>
            <pc:docMk/>
            <pc:sldMk cId="1014867950" sldId="1986"/>
            <ac:picMk id="4" creationId="{8EA345DF-3060-5981-765D-CBA381ABB2D7}"/>
          </ac:picMkLst>
        </pc:picChg>
        <pc:picChg chg="del">
          <ac:chgData name="Yoel Kortick" userId="167978f5-7f40-4909-85d5-d4149554ad4e" providerId="ADAL" clId="{2D87779F-8723-44AE-A2C4-E04AF2EE6375}" dt="2023-07-14T15:00:58.763" v="1591" actId="478"/>
          <ac:picMkLst>
            <pc:docMk/>
            <pc:sldMk cId="1014867950" sldId="1986"/>
            <ac:picMk id="7" creationId="{3D19767F-4063-5311-73E4-E88EC255AB68}"/>
          </ac:picMkLst>
        </pc:picChg>
        <pc:cxnChg chg="del">
          <ac:chgData name="Yoel Kortick" userId="167978f5-7f40-4909-85d5-d4149554ad4e" providerId="ADAL" clId="{2D87779F-8723-44AE-A2C4-E04AF2EE6375}" dt="2023-07-14T15:01:34.824" v="1637" actId="478"/>
          <ac:cxnSpMkLst>
            <pc:docMk/>
            <pc:sldMk cId="1014867950" sldId="1986"/>
            <ac:cxnSpMk id="10" creationId="{69C4339B-0DD3-0E50-1342-81E8C7B87286}"/>
          </ac:cxnSpMkLst>
        </pc:cxnChg>
      </pc:sldChg>
      <pc:sldChg chg="addSp delSp modSp add mod">
        <pc:chgData name="Yoel Kortick" userId="167978f5-7f40-4909-85d5-d4149554ad4e" providerId="ADAL" clId="{2D87779F-8723-44AE-A2C4-E04AF2EE6375}" dt="2023-07-14T15:08:57.157" v="1969" actId="1036"/>
        <pc:sldMkLst>
          <pc:docMk/>
          <pc:sldMk cId="505519139" sldId="1987"/>
        </pc:sldMkLst>
        <pc:spChg chg="mod">
          <ac:chgData name="Yoel Kortick" userId="167978f5-7f40-4909-85d5-d4149554ad4e" providerId="ADAL" clId="{2D87779F-8723-44AE-A2C4-E04AF2EE6375}" dt="2023-07-14T15:05:45.474" v="1776" actId="14100"/>
          <ac:spMkLst>
            <pc:docMk/>
            <pc:sldMk cId="505519139" sldId="1987"/>
            <ac:spMk id="8" creationId="{99006F80-E814-7E22-53D3-2938F3CF76DD}"/>
          </ac:spMkLst>
        </pc:spChg>
        <pc:spChg chg="mod">
          <ac:chgData name="Yoel Kortick" userId="167978f5-7f40-4909-85d5-d4149554ad4e" providerId="ADAL" clId="{2D87779F-8723-44AE-A2C4-E04AF2EE6375}" dt="2023-07-14T15:07:41.319" v="1878" actId="14100"/>
          <ac:spMkLst>
            <pc:docMk/>
            <pc:sldMk cId="505519139" sldId="1987"/>
            <ac:spMk id="9" creationId="{86DDBBD8-E1D9-5207-5695-610AE6195084}"/>
          </ac:spMkLst>
        </pc:spChg>
        <pc:spChg chg="mod">
          <ac:chgData name="Yoel Kortick" userId="167978f5-7f40-4909-85d5-d4149554ad4e" providerId="ADAL" clId="{2D87779F-8723-44AE-A2C4-E04AF2EE6375}" dt="2023-07-14T15:04:15.111" v="1771" actId="14100"/>
          <ac:spMkLst>
            <pc:docMk/>
            <pc:sldMk cId="505519139" sldId="1987"/>
            <ac:spMk id="14" creationId="{47D0B3C3-88D1-26DB-7D0C-61DB78A69F3F}"/>
          </ac:spMkLst>
        </pc:spChg>
        <pc:spChg chg="add mod">
          <ac:chgData name="Yoel Kortick" userId="167978f5-7f40-4909-85d5-d4149554ad4e" providerId="ADAL" clId="{2D87779F-8723-44AE-A2C4-E04AF2EE6375}" dt="2023-07-14T15:08:50.900" v="1938" actId="14100"/>
          <ac:spMkLst>
            <pc:docMk/>
            <pc:sldMk cId="505519139" sldId="1987"/>
            <ac:spMk id="19" creationId="{5945ADB4-E1C6-27E7-8E23-9EC3D3B3F2C8}"/>
          </ac:spMkLst>
        </pc:spChg>
        <pc:spChg chg="add mod">
          <ac:chgData name="Yoel Kortick" userId="167978f5-7f40-4909-85d5-d4149554ad4e" providerId="ADAL" clId="{2D87779F-8723-44AE-A2C4-E04AF2EE6375}" dt="2023-07-14T15:08:57.157" v="1969" actId="1036"/>
          <ac:spMkLst>
            <pc:docMk/>
            <pc:sldMk cId="505519139" sldId="1987"/>
            <ac:spMk id="20" creationId="{76595379-1706-8401-A0E4-269786FCEBBB}"/>
          </ac:spMkLst>
        </pc:spChg>
        <pc:picChg chg="del">
          <ac:chgData name="Yoel Kortick" userId="167978f5-7f40-4909-85d5-d4149554ad4e" providerId="ADAL" clId="{2D87779F-8723-44AE-A2C4-E04AF2EE6375}" dt="2023-07-14T15:03:20.022" v="1704" actId="478"/>
          <ac:picMkLst>
            <pc:docMk/>
            <pc:sldMk cId="505519139" sldId="1987"/>
            <ac:picMk id="4" creationId="{8EA345DF-3060-5981-765D-CBA381ABB2D7}"/>
          </ac:picMkLst>
        </pc:picChg>
        <pc:picChg chg="add mod ord">
          <ac:chgData name="Yoel Kortick" userId="167978f5-7f40-4909-85d5-d4149554ad4e" providerId="ADAL" clId="{2D87779F-8723-44AE-A2C4-E04AF2EE6375}" dt="2023-07-14T15:04:17.445" v="1772" actId="208"/>
          <ac:picMkLst>
            <pc:docMk/>
            <pc:sldMk cId="505519139" sldId="1987"/>
            <ac:picMk id="7" creationId="{D9FF679A-56AB-3D77-06FC-F57EEB39490D}"/>
          </ac:picMkLst>
        </pc:picChg>
        <pc:picChg chg="add del mod ord">
          <ac:chgData name="Yoel Kortick" userId="167978f5-7f40-4909-85d5-d4149554ad4e" providerId="ADAL" clId="{2D87779F-8723-44AE-A2C4-E04AF2EE6375}" dt="2023-07-14T15:06:21.267" v="1778" actId="478"/>
          <ac:picMkLst>
            <pc:docMk/>
            <pc:sldMk cId="505519139" sldId="1987"/>
            <ac:picMk id="11" creationId="{CEFDCAAF-D22D-14C1-62AF-F63CA0C529D1}"/>
          </ac:picMkLst>
        </pc:picChg>
        <pc:picChg chg="add del mod ord">
          <ac:chgData name="Yoel Kortick" userId="167978f5-7f40-4909-85d5-d4149554ad4e" providerId="ADAL" clId="{2D87779F-8723-44AE-A2C4-E04AF2EE6375}" dt="2023-07-14T15:07:18.215" v="1817" actId="478"/>
          <ac:picMkLst>
            <pc:docMk/>
            <pc:sldMk cId="505519139" sldId="1987"/>
            <ac:picMk id="13" creationId="{ADAC867A-4707-3BFC-1F2F-DF47C7A51AE8}"/>
          </ac:picMkLst>
        </pc:picChg>
        <pc:picChg chg="add mod ord">
          <ac:chgData name="Yoel Kortick" userId="167978f5-7f40-4909-85d5-d4149554ad4e" providerId="ADAL" clId="{2D87779F-8723-44AE-A2C4-E04AF2EE6375}" dt="2023-07-14T15:07:32.904" v="1866" actId="208"/>
          <ac:picMkLst>
            <pc:docMk/>
            <pc:sldMk cId="505519139" sldId="1987"/>
            <ac:picMk id="16" creationId="{3134CB90-5D1F-116F-4825-412CE7B97CB1}"/>
          </ac:picMkLst>
        </pc:picChg>
        <pc:cxnChg chg="add mod">
          <ac:chgData name="Yoel Kortick" userId="167978f5-7f40-4909-85d5-d4149554ad4e" providerId="ADAL" clId="{2D87779F-8723-44AE-A2C4-E04AF2EE6375}" dt="2023-07-14T15:08:25.769" v="1922"/>
          <ac:cxnSpMkLst>
            <pc:docMk/>
            <pc:sldMk cId="505519139" sldId="1987"/>
            <ac:cxnSpMk id="17" creationId="{98EDEB40-6B89-E64F-6C84-EFB8BE8AEBCD}"/>
          </ac:cxnSpMkLst>
        </pc:cxnChg>
        <pc:cxnChg chg="add mod">
          <ac:chgData name="Yoel Kortick" userId="167978f5-7f40-4909-85d5-d4149554ad4e" providerId="ADAL" clId="{2D87779F-8723-44AE-A2C4-E04AF2EE6375}" dt="2023-07-14T15:08:25.769" v="1922"/>
          <ac:cxnSpMkLst>
            <pc:docMk/>
            <pc:sldMk cId="505519139" sldId="1987"/>
            <ac:cxnSpMk id="18" creationId="{6E7A5D79-7CA4-2655-FE7A-7FC7DD1B464C}"/>
          </ac:cxnSpMkLst>
        </pc:cxnChg>
      </pc:sldChg>
      <pc:sldChg chg="addSp delSp modSp add mod">
        <pc:chgData name="Yoel Kortick" userId="167978f5-7f40-4909-85d5-d4149554ad4e" providerId="ADAL" clId="{2D87779F-8723-44AE-A2C4-E04AF2EE6375}" dt="2023-07-14T15:11:38.657" v="2081" actId="1036"/>
        <pc:sldMkLst>
          <pc:docMk/>
          <pc:sldMk cId="2016954373" sldId="1988"/>
        </pc:sldMkLst>
        <pc:spChg chg="mod">
          <ac:chgData name="Yoel Kortick" userId="167978f5-7f40-4909-85d5-d4149554ad4e" providerId="ADAL" clId="{2D87779F-8723-44AE-A2C4-E04AF2EE6375}" dt="2023-07-14T15:10:04.247" v="1990" actId="14100"/>
          <ac:spMkLst>
            <pc:docMk/>
            <pc:sldMk cId="2016954373" sldId="1988"/>
            <ac:spMk id="8" creationId="{99006F80-E814-7E22-53D3-2938F3CF76DD}"/>
          </ac:spMkLst>
        </pc:spChg>
        <pc:spChg chg="del">
          <ac:chgData name="Yoel Kortick" userId="167978f5-7f40-4909-85d5-d4149554ad4e" providerId="ADAL" clId="{2D87779F-8723-44AE-A2C4-E04AF2EE6375}" dt="2023-07-14T15:11:21.426" v="2033" actId="478"/>
          <ac:spMkLst>
            <pc:docMk/>
            <pc:sldMk cId="2016954373" sldId="1988"/>
            <ac:spMk id="9" creationId="{86DDBBD8-E1D9-5207-5695-610AE6195084}"/>
          </ac:spMkLst>
        </pc:spChg>
        <pc:spChg chg="add mod">
          <ac:chgData name="Yoel Kortick" userId="167978f5-7f40-4909-85d5-d4149554ad4e" providerId="ADAL" clId="{2D87779F-8723-44AE-A2C4-E04AF2EE6375}" dt="2023-07-14T15:10:25.889" v="2009" actId="1076"/>
          <ac:spMkLst>
            <pc:docMk/>
            <pc:sldMk cId="2016954373" sldId="1988"/>
            <ac:spMk id="11" creationId="{D2FFC8CE-6A85-A45A-DEB7-576DDB99F587}"/>
          </ac:spMkLst>
        </pc:spChg>
        <pc:spChg chg="add del mod">
          <ac:chgData name="Yoel Kortick" userId="167978f5-7f40-4909-85d5-d4149554ad4e" providerId="ADAL" clId="{2D87779F-8723-44AE-A2C4-E04AF2EE6375}" dt="2023-07-14T15:11:19.938" v="2032" actId="478"/>
          <ac:spMkLst>
            <pc:docMk/>
            <pc:sldMk cId="2016954373" sldId="1988"/>
            <ac:spMk id="12" creationId="{1636961C-FED3-F1DE-511A-F09229928CE0}"/>
          </ac:spMkLst>
        </pc:spChg>
        <pc:spChg chg="mod">
          <ac:chgData name="Yoel Kortick" userId="167978f5-7f40-4909-85d5-d4149554ad4e" providerId="ADAL" clId="{2D87779F-8723-44AE-A2C4-E04AF2EE6375}" dt="2023-07-14T15:07:50.189" v="1885" actId="20577"/>
          <ac:spMkLst>
            <pc:docMk/>
            <pc:sldMk cId="2016954373" sldId="1988"/>
            <ac:spMk id="14" creationId="{47D0B3C3-88D1-26DB-7D0C-61DB78A69F3F}"/>
          </ac:spMkLst>
        </pc:spChg>
        <pc:spChg chg="add mod">
          <ac:chgData name="Yoel Kortick" userId="167978f5-7f40-4909-85d5-d4149554ad4e" providerId="ADAL" clId="{2D87779F-8723-44AE-A2C4-E04AF2EE6375}" dt="2023-07-14T15:11:14.512" v="2030" actId="571"/>
          <ac:spMkLst>
            <pc:docMk/>
            <pc:sldMk cId="2016954373" sldId="1988"/>
            <ac:spMk id="22" creationId="{B68FA488-52E5-4CC0-298E-A3329C17D9F2}"/>
          </ac:spMkLst>
        </pc:spChg>
        <pc:spChg chg="add mod">
          <ac:chgData name="Yoel Kortick" userId="167978f5-7f40-4909-85d5-d4149554ad4e" providerId="ADAL" clId="{2D87779F-8723-44AE-A2C4-E04AF2EE6375}" dt="2023-07-14T15:11:38.657" v="2081" actId="1036"/>
          <ac:spMkLst>
            <pc:docMk/>
            <pc:sldMk cId="2016954373" sldId="1988"/>
            <ac:spMk id="24" creationId="{D9EB46E9-0A09-AC70-1AA7-7F5F7464E445}"/>
          </ac:spMkLst>
        </pc:spChg>
        <pc:picChg chg="del">
          <ac:chgData name="Yoel Kortick" userId="167978f5-7f40-4909-85d5-d4149554ad4e" providerId="ADAL" clId="{2D87779F-8723-44AE-A2C4-E04AF2EE6375}" dt="2023-07-14T15:09:51.054" v="1971" actId="478"/>
          <ac:picMkLst>
            <pc:docMk/>
            <pc:sldMk cId="2016954373" sldId="1988"/>
            <ac:picMk id="7" creationId="{D9FF679A-56AB-3D77-06FC-F57EEB39490D}"/>
          </ac:picMkLst>
        </pc:picChg>
        <pc:picChg chg="add mod ord">
          <ac:chgData name="Yoel Kortick" userId="167978f5-7f40-4909-85d5-d4149554ad4e" providerId="ADAL" clId="{2D87779F-8723-44AE-A2C4-E04AF2EE6375}" dt="2023-07-14T15:10:22.561" v="2008" actId="167"/>
          <ac:picMkLst>
            <pc:docMk/>
            <pc:sldMk cId="2016954373" sldId="1988"/>
            <ac:picMk id="15" creationId="{A50F598D-F6A6-B5C2-DC28-C4C06C05E120}"/>
          </ac:picMkLst>
        </pc:picChg>
        <pc:picChg chg="del">
          <ac:chgData name="Yoel Kortick" userId="167978f5-7f40-4909-85d5-d4149554ad4e" providerId="ADAL" clId="{2D87779F-8723-44AE-A2C4-E04AF2EE6375}" dt="2023-07-14T15:10:31.982" v="2010" actId="478"/>
          <ac:picMkLst>
            <pc:docMk/>
            <pc:sldMk cId="2016954373" sldId="1988"/>
            <ac:picMk id="16" creationId="{3134CB90-5D1F-116F-4825-412CE7B97CB1}"/>
          </ac:picMkLst>
        </pc:picChg>
        <pc:picChg chg="add mod">
          <ac:chgData name="Yoel Kortick" userId="167978f5-7f40-4909-85d5-d4149554ad4e" providerId="ADAL" clId="{2D87779F-8723-44AE-A2C4-E04AF2EE6375}" dt="2023-07-14T15:11:23.697" v="2034" actId="208"/>
          <ac:picMkLst>
            <pc:docMk/>
            <pc:sldMk cId="2016954373" sldId="1988"/>
            <ac:picMk id="21" creationId="{304C9FF5-90AF-E832-8623-B51CB08113B2}"/>
          </ac:picMkLst>
        </pc:picChg>
        <pc:cxnChg chg="add mod">
          <ac:chgData name="Yoel Kortick" userId="167978f5-7f40-4909-85d5-d4149554ad4e" providerId="ADAL" clId="{2D87779F-8723-44AE-A2C4-E04AF2EE6375}" dt="2023-07-14T15:10:16.915" v="2006" actId="1037"/>
          <ac:cxnSpMkLst>
            <pc:docMk/>
            <pc:sldMk cId="2016954373" sldId="1988"/>
            <ac:cxnSpMk id="4" creationId="{8C4D5A19-2C5B-8732-7F51-892C84E836EF}"/>
          </ac:cxnSpMkLst>
        </pc:cxnChg>
        <pc:cxnChg chg="add del mod">
          <ac:chgData name="Yoel Kortick" userId="167978f5-7f40-4909-85d5-d4149554ad4e" providerId="ADAL" clId="{2D87779F-8723-44AE-A2C4-E04AF2EE6375}" dt="2023-07-14T15:11:17.726" v="2031" actId="478"/>
          <ac:cxnSpMkLst>
            <pc:docMk/>
            <pc:sldMk cId="2016954373" sldId="1988"/>
            <ac:cxnSpMk id="10" creationId="{4FDE41DF-A33C-B99C-8EB4-E9B37229C0FD}"/>
          </ac:cxnSpMkLst>
        </pc:cxnChg>
        <pc:cxnChg chg="add mod">
          <ac:chgData name="Yoel Kortick" userId="167978f5-7f40-4909-85d5-d4149554ad4e" providerId="ADAL" clId="{2D87779F-8723-44AE-A2C4-E04AF2EE6375}" dt="2023-07-14T15:11:38.657" v="2081" actId="1036"/>
          <ac:cxnSpMkLst>
            <pc:docMk/>
            <pc:sldMk cId="2016954373" sldId="1988"/>
            <ac:cxnSpMk id="23" creationId="{CA123925-C80A-8D4F-B6C1-C27D5FC08220}"/>
          </ac:cxnSpMkLst>
        </pc:cxnChg>
      </pc:sldChg>
      <pc:sldChg chg="addSp delSp modSp add mod">
        <pc:chgData name="Yoel Kortick" userId="167978f5-7f40-4909-85d5-d4149554ad4e" providerId="ADAL" clId="{2D87779F-8723-44AE-A2C4-E04AF2EE6375}" dt="2023-07-14T15:38:55.491" v="2803" actId="11529"/>
        <pc:sldMkLst>
          <pc:docMk/>
          <pc:sldMk cId="2408229906" sldId="1989"/>
        </pc:sldMkLst>
        <pc:spChg chg="del">
          <ac:chgData name="Yoel Kortick" userId="167978f5-7f40-4909-85d5-d4149554ad4e" providerId="ADAL" clId="{2D87779F-8723-44AE-A2C4-E04AF2EE6375}" dt="2023-07-14T15:33:14.030" v="2677" actId="478"/>
          <ac:spMkLst>
            <pc:docMk/>
            <pc:sldMk cId="2408229906" sldId="1989"/>
            <ac:spMk id="6" creationId="{98BA6C51-6D84-18D1-F937-DF4FF3FC8100}"/>
          </ac:spMkLst>
        </pc:spChg>
        <pc:spChg chg="del">
          <ac:chgData name="Yoel Kortick" userId="167978f5-7f40-4909-85d5-d4149554ad4e" providerId="ADAL" clId="{2D87779F-8723-44AE-A2C4-E04AF2EE6375}" dt="2023-07-14T15:33:14.030" v="2677" actId="478"/>
          <ac:spMkLst>
            <pc:docMk/>
            <pc:sldMk cId="2408229906" sldId="1989"/>
            <ac:spMk id="7" creationId="{C81CF513-6E8D-4917-E515-BBC5BE0846DD}"/>
          </ac:spMkLst>
        </pc:spChg>
        <pc:spChg chg="add">
          <ac:chgData name="Yoel Kortick" userId="167978f5-7f40-4909-85d5-d4149554ad4e" providerId="ADAL" clId="{2D87779F-8723-44AE-A2C4-E04AF2EE6375}" dt="2023-07-14T15:38:55.491" v="2803" actId="11529"/>
          <ac:spMkLst>
            <pc:docMk/>
            <pc:sldMk cId="2408229906" sldId="1989"/>
            <ac:spMk id="10" creationId="{C7D6EDFC-39AF-C25F-B314-D61B008F1A7F}"/>
          </ac:spMkLst>
        </pc:spChg>
        <pc:spChg chg="del">
          <ac:chgData name="Yoel Kortick" userId="167978f5-7f40-4909-85d5-d4149554ad4e" providerId="ADAL" clId="{2D87779F-8723-44AE-A2C4-E04AF2EE6375}" dt="2023-07-14T15:33:14.030" v="2677" actId="478"/>
          <ac:spMkLst>
            <pc:docMk/>
            <pc:sldMk cId="2408229906" sldId="1989"/>
            <ac:spMk id="11" creationId="{C7881CAF-AD6A-4E16-AE93-5EBA5991E34D}"/>
          </ac:spMkLst>
        </pc:spChg>
        <pc:spChg chg="del">
          <ac:chgData name="Yoel Kortick" userId="167978f5-7f40-4909-85d5-d4149554ad4e" providerId="ADAL" clId="{2D87779F-8723-44AE-A2C4-E04AF2EE6375}" dt="2023-07-14T15:33:14.030" v="2677" actId="478"/>
          <ac:spMkLst>
            <pc:docMk/>
            <pc:sldMk cId="2408229906" sldId="1989"/>
            <ac:spMk id="12" creationId="{B72EB870-82BA-4A40-BD1C-8681EC67E9AB}"/>
          </ac:spMkLst>
        </pc:spChg>
        <pc:spChg chg="del">
          <ac:chgData name="Yoel Kortick" userId="167978f5-7f40-4909-85d5-d4149554ad4e" providerId="ADAL" clId="{2D87779F-8723-44AE-A2C4-E04AF2EE6375}" dt="2023-07-14T15:33:14.030" v="2677" actId="478"/>
          <ac:spMkLst>
            <pc:docMk/>
            <pc:sldMk cId="2408229906" sldId="1989"/>
            <ac:spMk id="13" creationId="{81A26E59-59DD-41C1-8AC9-2AB5B30788DD}"/>
          </ac:spMkLst>
        </pc:spChg>
        <pc:spChg chg="del">
          <ac:chgData name="Yoel Kortick" userId="167978f5-7f40-4909-85d5-d4149554ad4e" providerId="ADAL" clId="{2D87779F-8723-44AE-A2C4-E04AF2EE6375}" dt="2023-07-14T15:33:14.030" v="2677" actId="478"/>
          <ac:spMkLst>
            <pc:docMk/>
            <pc:sldMk cId="2408229906" sldId="1989"/>
            <ac:spMk id="20" creationId="{F71B2DFF-7860-BE62-C78A-432A5B9ECED7}"/>
          </ac:spMkLst>
        </pc:spChg>
        <pc:spChg chg="mod">
          <ac:chgData name="Yoel Kortick" userId="167978f5-7f40-4909-85d5-d4149554ad4e" providerId="ADAL" clId="{2D87779F-8723-44AE-A2C4-E04AF2EE6375}" dt="2023-07-14T15:34:15.261" v="2735" actId="13926"/>
          <ac:spMkLst>
            <pc:docMk/>
            <pc:sldMk cId="2408229906" sldId="1989"/>
            <ac:spMk id="23" creationId="{38847430-2D1A-685B-4D28-B5930B388299}"/>
          </ac:spMkLst>
        </pc:spChg>
        <pc:picChg chg="add del">
          <ac:chgData name="Yoel Kortick" userId="167978f5-7f40-4909-85d5-d4149554ad4e" providerId="ADAL" clId="{2D87779F-8723-44AE-A2C4-E04AF2EE6375}" dt="2023-07-14T15:33:57.832" v="2728" actId="478"/>
          <ac:picMkLst>
            <pc:docMk/>
            <pc:sldMk cId="2408229906" sldId="1989"/>
            <ac:picMk id="4" creationId="{46B9B9D8-213B-B6A2-984D-43AC4B302CBE}"/>
          </ac:picMkLst>
        </pc:picChg>
        <pc:picChg chg="add mod ord">
          <ac:chgData name="Yoel Kortick" userId="167978f5-7f40-4909-85d5-d4149554ad4e" providerId="ADAL" clId="{2D87779F-8723-44AE-A2C4-E04AF2EE6375}" dt="2023-07-14T15:38:45.418" v="2802" actId="167"/>
          <ac:picMkLst>
            <pc:docMk/>
            <pc:sldMk cId="2408229906" sldId="1989"/>
            <ac:picMk id="9" creationId="{CD500D90-B37F-0BD1-8D7E-9658BDB4ABDB}"/>
          </ac:picMkLst>
        </pc:picChg>
        <pc:picChg chg="del">
          <ac:chgData name="Yoel Kortick" userId="167978f5-7f40-4909-85d5-d4149554ad4e" providerId="ADAL" clId="{2D87779F-8723-44AE-A2C4-E04AF2EE6375}" dt="2023-07-14T15:33:14.030" v="2677" actId="478"/>
          <ac:picMkLst>
            <pc:docMk/>
            <pc:sldMk cId="2408229906" sldId="1989"/>
            <ac:picMk id="15" creationId="{5AF7224F-0E10-F6F5-0321-3B2A5E54709C}"/>
          </ac:picMkLst>
        </pc:picChg>
        <pc:cxnChg chg="del">
          <ac:chgData name="Yoel Kortick" userId="167978f5-7f40-4909-85d5-d4149554ad4e" providerId="ADAL" clId="{2D87779F-8723-44AE-A2C4-E04AF2EE6375}" dt="2023-07-14T15:33:14.030" v="2677" actId="478"/>
          <ac:cxnSpMkLst>
            <pc:docMk/>
            <pc:sldMk cId="2408229906" sldId="1989"/>
            <ac:cxnSpMk id="17" creationId="{9D7C789D-863F-16CA-0A38-5AF40EBE83C6}"/>
          </ac:cxnSpMkLst>
        </pc:cxnChg>
        <pc:cxnChg chg="del">
          <ac:chgData name="Yoel Kortick" userId="167978f5-7f40-4909-85d5-d4149554ad4e" providerId="ADAL" clId="{2D87779F-8723-44AE-A2C4-E04AF2EE6375}" dt="2023-07-14T15:33:14.030" v="2677" actId="478"/>
          <ac:cxnSpMkLst>
            <pc:docMk/>
            <pc:sldMk cId="2408229906" sldId="1989"/>
            <ac:cxnSpMk id="21" creationId="{9B4C387D-162F-4ECD-E436-C61C8D01FE11}"/>
          </ac:cxnSpMkLst>
        </pc:cxnChg>
      </pc:sldChg>
      <pc:sldChg chg="addSp delSp modSp add mod">
        <pc:chgData name="Yoel Kortick" userId="167978f5-7f40-4909-85d5-d4149554ad4e" providerId="ADAL" clId="{2D87779F-8723-44AE-A2C4-E04AF2EE6375}" dt="2023-07-14T15:37:02.875" v="2785" actId="208"/>
        <pc:sldMkLst>
          <pc:docMk/>
          <pc:sldMk cId="3124100142" sldId="1990"/>
        </pc:sldMkLst>
        <pc:spChg chg="mod">
          <ac:chgData name="Yoel Kortick" userId="167978f5-7f40-4909-85d5-d4149554ad4e" providerId="ADAL" clId="{2D87779F-8723-44AE-A2C4-E04AF2EE6375}" dt="2023-07-14T15:36:15.050" v="2770" actId="14100"/>
          <ac:spMkLst>
            <pc:docMk/>
            <pc:sldMk cId="3124100142" sldId="1990"/>
            <ac:spMk id="7" creationId="{C81CF513-6E8D-4917-E515-BBC5BE0846DD}"/>
          </ac:spMkLst>
        </pc:spChg>
        <pc:spChg chg="mod">
          <ac:chgData name="Yoel Kortick" userId="167978f5-7f40-4909-85d5-d4149554ad4e" providerId="ADAL" clId="{2D87779F-8723-44AE-A2C4-E04AF2EE6375}" dt="2023-07-14T15:36:57.915" v="2784" actId="1035"/>
          <ac:spMkLst>
            <pc:docMk/>
            <pc:sldMk cId="3124100142" sldId="1990"/>
            <ac:spMk id="11" creationId="{C7881CAF-AD6A-4E16-AE93-5EBA5991E34D}"/>
          </ac:spMkLst>
        </pc:spChg>
        <pc:spChg chg="mod">
          <ac:chgData name="Yoel Kortick" userId="167978f5-7f40-4909-85d5-d4149554ad4e" providerId="ADAL" clId="{2D87779F-8723-44AE-A2C4-E04AF2EE6375}" dt="2023-07-14T15:35:47.189" v="2765" actId="14100"/>
          <ac:spMkLst>
            <pc:docMk/>
            <pc:sldMk cId="3124100142" sldId="1990"/>
            <ac:spMk id="12" creationId="{B72EB870-82BA-4A40-BD1C-8681EC67E9AB}"/>
          </ac:spMkLst>
        </pc:spChg>
        <pc:spChg chg="mod">
          <ac:chgData name="Yoel Kortick" userId="167978f5-7f40-4909-85d5-d4149554ad4e" providerId="ADAL" clId="{2D87779F-8723-44AE-A2C4-E04AF2EE6375}" dt="2023-07-14T15:36:57.915" v="2784" actId="1035"/>
          <ac:spMkLst>
            <pc:docMk/>
            <pc:sldMk cId="3124100142" sldId="1990"/>
            <ac:spMk id="13" creationId="{81A26E59-59DD-41C1-8AC9-2AB5B30788DD}"/>
          </ac:spMkLst>
        </pc:spChg>
        <pc:spChg chg="mod">
          <ac:chgData name="Yoel Kortick" userId="167978f5-7f40-4909-85d5-d4149554ad4e" providerId="ADAL" clId="{2D87779F-8723-44AE-A2C4-E04AF2EE6375}" dt="2023-07-14T15:35:39.568" v="2760" actId="14100"/>
          <ac:spMkLst>
            <pc:docMk/>
            <pc:sldMk cId="3124100142" sldId="1990"/>
            <ac:spMk id="20" creationId="{F71B2DFF-7860-BE62-C78A-432A5B9ECED7}"/>
          </ac:spMkLst>
        </pc:spChg>
        <pc:spChg chg="mod">
          <ac:chgData name="Yoel Kortick" userId="167978f5-7f40-4909-85d5-d4149554ad4e" providerId="ADAL" clId="{2D87779F-8723-44AE-A2C4-E04AF2EE6375}" dt="2023-07-14T15:34:28.303" v="2744" actId="20577"/>
          <ac:spMkLst>
            <pc:docMk/>
            <pc:sldMk cId="3124100142" sldId="1990"/>
            <ac:spMk id="23" creationId="{38847430-2D1A-685B-4D28-B5930B388299}"/>
          </ac:spMkLst>
        </pc:spChg>
        <pc:picChg chg="add del mod ord">
          <ac:chgData name="Yoel Kortick" userId="167978f5-7f40-4909-85d5-d4149554ad4e" providerId="ADAL" clId="{2D87779F-8723-44AE-A2C4-E04AF2EE6375}" dt="2023-07-14T15:36:45.503" v="2771" actId="478"/>
          <ac:picMkLst>
            <pc:docMk/>
            <pc:sldMk cId="3124100142" sldId="1990"/>
            <ac:picMk id="4" creationId="{CAD9663D-4525-1948-F287-5FA5B58E72A6}"/>
          </ac:picMkLst>
        </pc:picChg>
        <pc:picChg chg="add mod ord">
          <ac:chgData name="Yoel Kortick" userId="167978f5-7f40-4909-85d5-d4149554ad4e" providerId="ADAL" clId="{2D87779F-8723-44AE-A2C4-E04AF2EE6375}" dt="2023-07-14T15:37:02.875" v="2785" actId="208"/>
          <ac:picMkLst>
            <pc:docMk/>
            <pc:sldMk cId="3124100142" sldId="1990"/>
            <ac:picMk id="9" creationId="{743A1665-8423-3FA3-84DD-FFE2E1FDF13C}"/>
          </ac:picMkLst>
        </pc:picChg>
        <pc:picChg chg="del">
          <ac:chgData name="Yoel Kortick" userId="167978f5-7f40-4909-85d5-d4149554ad4e" providerId="ADAL" clId="{2D87779F-8723-44AE-A2C4-E04AF2EE6375}" dt="2023-07-14T15:35:02.383" v="2745" actId="478"/>
          <ac:picMkLst>
            <pc:docMk/>
            <pc:sldMk cId="3124100142" sldId="1990"/>
            <ac:picMk id="15" creationId="{5AF7224F-0E10-F6F5-0321-3B2A5E54709C}"/>
          </ac:picMkLst>
        </pc:picChg>
      </pc:sldChg>
      <pc:sldChg chg="addSp delSp modSp add mod">
        <pc:chgData name="Yoel Kortick" userId="167978f5-7f40-4909-85d5-d4149554ad4e" providerId="ADAL" clId="{2D87779F-8723-44AE-A2C4-E04AF2EE6375}" dt="2023-07-14T15:39:12.493" v="2817" actId="14100"/>
        <pc:sldMkLst>
          <pc:docMk/>
          <pc:sldMk cId="3109814401" sldId="1991"/>
        </pc:sldMkLst>
        <pc:spChg chg="add mod">
          <ac:chgData name="Yoel Kortick" userId="167978f5-7f40-4909-85d5-d4149554ad4e" providerId="ADAL" clId="{2D87779F-8723-44AE-A2C4-E04AF2EE6375}" dt="2023-07-14T15:39:12.493" v="2817" actId="14100"/>
          <ac:spMkLst>
            <pc:docMk/>
            <pc:sldMk cId="3109814401" sldId="1991"/>
            <ac:spMk id="6" creationId="{4CE981C5-EC4F-01CC-9AA9-98F6ED795C6A}"/>
          </ac:spMkLst>
        </pc:spChg>
        <pc:spChg chg="mod">
          <ac:chgData name="Yoel Kortick" userId="167978f5-7f40-4909-85d5-d4149554ad4e" providerId="ADAL" clId="{2D87779F-8723-44AE-A2C4-E04AF2EE6375}" dt="2023-07-14T15:37:14.267" v="2795" actId="20577"/>
          <ac:spMkLst>
            <pc:docMk/>
            <pc:sldMk cId="3109814401" sldId="1991"/>
            <ac:spMk id="23" creationId="{38847430-2D1A-685B-4D28-B5930B388299}"/>
          </ac:spMkLst>
        </pc:spChg>
        <pc:picChg chg="add mod">
          <ac:chgData name="Yoel Kortick" userId="167978f5-7f40-4909-85d5-d4149554ad4e" providerId="ADAL" clId="{2D87779F-8723-44AE-A2C4-E04AF2EE6375}" dt="2023-07-14T15:38:38.280" v="2801" actId="208"/>
          <ac:picMkLst>
            <pc:docMk/>
            <pc:sldMk cId="3109814401" sldId="1991"/>
            <ac:picMk id="4" creationId="{FB8FCF49-BB5E-4FE8-05CA-4DFA1C6F4C02}"/>
          </ac:picMkLst>
        </pc:picChg>
        <pc:picChg chg="del">
          <ac:chgData name="Yoel Kortick" userId="167978f5-7f40-4909-85d5-d4149554ad4e" providerId="ADAL" clId="{2D87779F-8723-44AE-A2C4-E04AF2EE6375}" dt="2023-07-14T15:37:18.337" v="2796" actId="478"/>
          <ac:picMkLst>
            <pc:docMk/>
            <pc:sldMk cId="3109814401" sldId="1991"/>
            <ac:picMk id="9" creationId="{CD500D90-B37F-0BD1-8D7E-9658BDB4ABDB}"/>
          </ac:picMkLst>
        </pc:picChg>
      </pc:sldChg>
      <pc:sldChg chg="addSp delSp modSp add mod">
        <pc:chgData name="Yoel Kortick" userId="167978f5-7f40-4909-85d5-d4149554ad4e" providerId="ADAL" clId="{2D87779F-8723-44AE-A2C4-E04AF2EE6375}" dt="2023-07-14T15:53:12.987" v="3236"/>
        <pc:sldMkLst>
          <pc:docMk/>
          <pc:sldMk cId="3447746572" sldId="1992"/>
        </pc:sldMkLst>
        <pc:spChg chg="mod">
          <ac:chgData name="Yoel Kortick" userId="167978f5-7f40-4909-85d5-d4149554ad4e" providerId="ADAL" clId="{2D87779F-8723-44AE-A2C4-E04AF2EE6375}" dt="2023-07-14T15:53:12.987" v="3236"/>
          <ac:spMkLst>
            <pc:docMk/>
            <pc:sldMk cId="3447746572" sldId="1992"/>
            <ac:spMk id="5" creationId="{E8A1DDA2-AC00-41D8-9746-AC602EB1E40A}"/>
          </ac:spMkLst>
        </pc:spChg>
        <pc:spChg chg="mod">
          <ac:chgData name="Yoel Kortick" userId="167978f5-7f40-4909-85d5-d4149554ad4e" providerId="ADAL" clId="{2D87779F-8723-44AE-A2C4-E04AF2EE6375}" dt="2023-07-14T15:45:22.156" v="3119" actId="6549"/>
          <ac:spMkLst>
            <pc:docMk/>
            <pc:sldMk cId="3447746572" sldId="1992"/>
            <ac:spMk id="6" creationId="{A71215A1-7835-4033-9657-BEA33A271663}"/>
          </ac:spMkLst>
        </pc:spChg>
        <pc:spChg chg="del">
          <ac:chgData name="Yoel Kortick" userId="167978f5-7f40-4909-85d5-d4149554ad4e" providerId="ADAL" clId="{2D87779F-8723-44AE-A2C4-E04AF2EE6375}" dt="2023-07-14T15:45:24.610" v="3120" actId="478"/>
          <ac:spMkLst>
            <pc:docMk/>
            <pc:sldMk cId="3447746572" sldId="1992"/>
            <ac:spMk id="7" creationId="{01076CB5-49D1-B8A1-7D87-D527DFD65EAD}"/>
          </ac:spMkLst>
        </pc:spChg>
        <pc:spChg chg="del">
          <ac:chgData name="Yoel Kortick" userId="167978f5-7f40-4909-85d5-d4149554ad4e" providerId="ADAL" clId="{2D87779F-8723-44AE-A2C4-E04AF2EE6375}" dt="2023-07-14T15:45:30.558" v="3135" actId="478"/>
          <ac:spMkLst>
            <pc:docMk/>
            <pc:sldMk cId="3447746572" sldId="1992"/>
            <ac:spMk id="8" creationId="{958A925A-F34C-B39A-7B2C-F6FE0B44FFF0}"/>
          </ac:spMkLst>
        </pc:spChg>
        <pc:spChg chg="add">
          <ac:chgData name="Yoel Kortick" userId="167978f5-7f40-4909-85d5-d4149554ad4e" providerId="ADAL" clId="{2D87779F-8723-44AE-A2C4-E04AF2EE6375}" dt="2023-07-14T15:50:54.221" v="3139" actId="11529"/>
          <ac:spMkLst>
            <pc:docMk/>
            <pc:sldMk cId="3447746572" sldId="1992"/>
            <ac:spMk id="12" creationId="{C2000693-42B7-B459-D940-C2DE94737814}"/>
          </ac:spMkLst>
        </pc:spChg>
        <pc:spChg chg="add mod">
          <ac:chgData name="Yoel Kortick" userId="167978f5-7f40-4909-85d5-d4149554ad4e" providerId="ADAL" clId="{2D87779F-8723-44AE-A2C4-E04AF2EE6375}" dt="2023-07-14T15:51:03.036" v="3141" actId="14100"/>
          <ac:spMkLst>
            <pc:docMk/>
            <pc:sldMk cId="3447746572" sldId="1992"/>
            <ac:spMk id="13" creationId="{DB26CE8B-6102-D2D5-A3A5-2577148F16C2}"/>
          </ac:spMkLst>
        </pc:spChg>
        <pc:spChg chg="add mod">
          <ac:chgData name="Yoel Kortick" userId="167978f5-7f40-4909-85d5-d4149554ad4e" providerId="ADAL" clId="{2D87779F-8723-44AE-A2C4-E04AF2EE6375}" dt="2023-07-14T15:51:55.557" v="3231" actId="14100"/>
          <ac:spMkLst>
            <pc:docMk/>
            <pc:sldMk cId="3447746572" sldId="1992"/>
            <ac:spMk id="14" creationId="{32A089F5-052C-92BB-F7B1-3358E71C58A9}"/>
          </ac:spMkLst>
        </pc:spChg>
        <pc:spChg chg="add mod">
          <ac:chgData name="Yoel Kortick" userId="167978f5-7f40-4909-85d5-d4149554ad4e" providerId="ADAL" clId="{2D87779F-8723-44AE-A2C4-E04AF2EE6375}" dt="2023-07-14T15:51:21.583" v="3230" actId="14100"/>
          <ac:spMkLst>
            <pc:docMk/>
            <pc:sldMk cId="3447746572" sldId="1992"/>
            <ac:spMk id="15" creationId="{BF561B83-B7DD-564E-ED44-43D428E4D8FE}"/>
          </ac:spMkLst>
        </pc:spChg>
        <pc:picChg chg="del">
          <ac:chgData name="Yoel Kortick" userId="167978f5-7f40-4909-85d5-d4149554ad4e" providerId="ADAL" clId="{2D87779F-8723-44AE-A2C4-E04AF2EE6375}" dt="2023-07-14T15:44:54.401" v="3026" actId="478"/>
          <ac:picMkLst>
            <pc:docMk/>
            <pc:sldMk cId="3447746572" sldId="1992"/>
            <ac:picMk id="4" creationId="{075D57B2-489B-7165-9F29-5A37CE69299C}"/>
          </ac:picMkLst>
        </pc:picChg>
        <pc:picChg chg="add del mod">
          <ac:chgData name="Yoel Kortick" userId="167978f5-7f40-4909-85d5-d4149554ad4e" providerId="ADAL" clId="{2D87779F-8723-44AE-A2C4-E04AF2EE6375}" dt="2023-07-14T15:50:43.684" v="3136" actId="478"/>
          <ac:picMkLst>
            <pc:docMk/>
            <pc:sldMk cId="3447746572" sldId="1992"/>
            <ac:picMk id="9" creationId="{FF542AA2-EAA4-5346-6DC0-86F98442CA67}"/>
          </ac:picMkLst>
        </pc:picChg>
        <pc:picChg chg="add mod">
          <ac:chgData name="Yoel Kortick" userId="167978f5-7f40-4909-85d5-d4149554ad4e" providerId="ADAL" clId="{2D87779F-8723-44AE-A2C4-E04AF2EE6375}" dt="2023-07-14T15:50:48.821" v="3138" actId="208"/>
          <ac:picMkLst>
            <pc:docMk/>
            <pc:sldMk cId="3447746572" sldId="1992"/>
            <ac:picMk id="11" creationId="{903CF9D9-7DCA-3F6B-0056-B9A38C1BFE91}"/>
          </ac:picMkLst>
        </pc:picChg>
      </pc:sldChg>
      <pc:sldChg chg="addSp delSp modSp add mod">
        <pc:chgData name="Yoel Kortick" userId="167978f5-7f40-4909-85d5-d4149554ad4e" providerId="ADAL" clId="{2D87779F-8723-44AE-A2C4-E04AF2EE6375}" dt="2023-07-14T15:56:38.559" v="3394" actId="208"/>
        <pc:sldMkLst>
          <pc:docMk/>
          <pc:sldMk cId="128846191" sldId="1993"/>
        </pc:sldMkLst>
        <pc:spChg chg="mod">
          <ac:chgData name="Yoel Kortick" userId="167978f5-7f40-4909-85d5-d4149554ad4e" providerId="ADAL" clId="{2D87779F-8723-44AE-A2C4-E04AF2EE6375}" dt="2023-07-14T15:56:24.905" v="3389" actId="6549"/>
          <ac:spMkLst>
            <pc:docMk/>
            <pc:sldMk cId="128846191" sldId="1993"/>
            <ac:spMk id="6" creationId="{A71215A1-7835-4033-9657-BEA33A271663}"/>
          </ac:spMkLst>
        </pc:spChg>
        <pc:spChg chg="mod">
          <ac:chgData name="Yoel Kortick" userId="167978f5-7f40-4909-85d5-d4149554ad4e" providerId="ADAL" clId="{2D87779F-8723-44AE-A2C4-E04AF2EE6375}" dt="2023-07-14T15:56:36.516" v="3393" actId="1076"/>
          <ac:spMkLst>
            <pc:docMk/>
            <pc:sldMk cId="128846191" sldId="1993"/>
            <ac:spMk id="7" creationId="{97A079EC-A606-4E5C-F880-660DADF23444}"/>
          </ac:spMkLst>
        </pc:spChg>
        <pc:picChg chg="del">
          <ac:chgData name="Yoel Kortick" userId="167978f5-7f40-4909-85d5-d4149554ad4e" providerId="ADAL" clId="{2D87779F-8723-44AE-A2C4-E04AF2EE6375}" dt="2023-07-14T15:56:27.140" v="3390" actId="478"/>
          <ac:picMkLst>
            <pc:docMk/>
            <pc:sldMk cId="128846191" sldId="1993"/>
            <ac:picMk id="4" creationId="{DF85131D-B496-8BBF-27E7-212D48100041}"/>
          </ac:picMkLst>
        </pc:picChg>
        <pc:picChg chg="add mod ord">
          <ac:chgData name="Yoel Kortick" userId="167978f5-7f40-4909-85d5-d4149554ad4e" providerId="ADAL" clId="{2D87779F-8723-44AE-A2C4-E04AF2EE6375}" dt="2023-07-14T15:56:38.559" v="3394" actId="208"/>
          <ac:picMkLst>
            <pc:docMk/>
            <pc:sldMk cId="128846191" sldId="1993"/>
            <ac:picMk id="8" creationId="{D063EBC3-7323-9C6D-84DB-37A31077697E}"/>
          </ac:picMkLst>
        </pc:picChg>
      </pc:sldChg>
      <pc:sldChg chg="addSp delSp modSp add mod">
        <pc:chgData name="Yoel Kortick" userId="167978f5-7f40-4909-85d5-d4149554ad4e" providerId="ADAL" clId="{2D87779F-8723-44AE-A2C4-E04AF2EE6375}" dt="2023-07-14T15:57:28.566" v="3458" actId="208"/>
        <pc:sldMkLst>
          <pc:docMk/>
          <pc:sldMk cId="3488735218" sldId="1994"/>
        </pc:sldMkLst>
        <pc:spChg chg="mod">
          <ac:chgData name="Yoel Kortick" userId="167978f5-7f40-4909-85d5-d4149554ad4e" providerId="ADAL" clId="{2D87779F-8723-44AE-A2C4-E04AF2EE6375}" dt="2023-07-14T15:57:05.853" v="3435" actId="20577"/>
          <ac:spMkLst>
            <pc:docMk/>
            <pc:sldMk cId="3488735218" sldId="1994"/>
            <ac:spMk id="6" creationId="{A71215A1-7835-4033-9657-BEA33A271663}"/>
          </ac:spMkLst>
        </pc:spChg>
        <pc:spChg chg="mod">
          <ac:chgData name="Yoel Kortick" userId="167978f5-7f40-4909-85d5-d4149554ad4e" providerId="ADAL" clId="{2D87779F-8723-44AE-A2C4-E04AF2EE6375}" dt="2023-07-14T15:57:26.647" v="3457" actId="14100"/>
          <ac:spMkLst>
            <pc:docMk/>
            <pc:sldMk cId="3488735218" sldId="1994"/>
            <ac:spMk id="7" creationId="{97A079EC-A606-4E5C-F880-660DADF23444}"/>
          </ac:spMkLst>
        </pc:spChg>
        <pc:picChg chg="add del mod">
          <ac:chgData name="Yoel Kortick" userId="167978f5-7f40-4909-85d5-d4149554ad4e" providerId="ADAL" clId="{2D87779F-8723-44AE-A2C4-E04AF2EE6375}" dt="2023-07-14T15:57:28.566" v="3458" actId="208"/>
          <ac:picMkLst>
            <pc:docMk/>
            <pc:sldMk cId="3488735218" sldId="1994"/>
            <ac:picMk id="4" creationId="{DF85131D-B496-8BBF-27E7-212D48100041}"/>
          </ac:picMkLst>
        </pc:picChg>
      </pc:sldChg>
      <pc:sldChg chg="addSp delSp modSp add mod">
        <pc:chgData name="Yoel Kortick" userId="167978f5-7f40-4909-85d5-d4149554ad4e" providerId="ADAL" clId="{2D87779F-8723-44AE-A2C4-E04AF2EE6375}" dt="2023-07-14T15:59:57.696" v="3485" actId="208"/>
        <pc:sldMkLst>
          <pc:docMk/>
          <pc:sldMk cId="4091965494" sldId="1995"/>
        </pc:sldMkLst>
        <pc:spChg chg="mod">
          <ac:chgData name="Yoel Kortick" userId="167978f5-7f40-4909-85d5-d4149554ad4e" providerId="ADAL" clId="{2D87779F-8723-44AE-A2C4-E04AF2EE6375}" dt="2023-07-14T15:59:40.584" v="3464" actId="14100"/>
          <ac:spMkLst>
            <pc:docMk/>
            <pc:sldMk cId="4091965494" sldId="1995"/>
            <ac:spMk id="7" creationId="{97A079EC-A606-4E5C-F880-660DADF23444}"/>
          </ac:spMkLst>
        </pc:spChg>
        <pc:spChg chg="add mod">
          <ac:chgData name="Yoel Kortick" userId="167978f5-7f40-4909-85d5-d4149554ad4e" providerId="ADAL" clId="{2D87779F-8723-44AE-A2C4-E04AF2EE6375}" dt="2023-07-14T15:59:55.687" v="3484" actId="14100"/>
          <ac:spMkLst>
            <pc:docMk/>
            <pc:sldMk cId="4091965494" sldId="1995"/>
            <ac:spMk id="9" creationId="{56AFF48F-45B2-9B52-EDC6-67F18E71B219}"/>
          </ac:spMkLst>
        </pc:spChg>
        <pc:picChg chg="del">
          <ac:chgData name="Yoel Kortick" userId="167978f5-7f40-4909-85d5-d4149554ad4e" providerId="ADAL" clId="{2D87779F-8723-44AE-A2C4-E04AF2EE6375}" dt="2023-07-14T15:59:30.930" v="3460" actId="478"/>
          <ac:picMkLst>
            <pc:docMk/>
            <pc:sldMk cId="4091965494" sldId="1995"/>
            <ac:picMk id="4" creationId="{DF85131D-B496-8BBF-27E7-212D48100041}"/>
          </ac:picMkLst>
        </pc:picChg>
        <pc:picChg chg="add mod ord">
          <ac:chgData name="Yoel Kortick" userId="167978f5-7f40-4909-85d5-d4149554ad4e" providerId="ADAL" clId="{2D87779F-8723-44AE-A2C4-E04AF2EE6375}" dt="2023-07-14T15:59:57.696" v="3485" actId="208"/>
          <ac:picMkLst>
            <pc:docMk/>
            <pc:sldMk cId="4091965494" sldId="1995"/>
            <ac:picMk id="8" creationId="{AB771BE2-2E13-9B6A-A4C4-60BD12703047}"/>
          </ac:picMkLst>
        </pc:picChg>
      </pc:sldChg>
      <pc:sldChg chg="addSp delSp modSp add mod">
        <pc:chgData name="Yoel Kortick" userId="167978f5-7f40-4909-85d5-d4149554ad4e" providerId="ADAL" clId="{2D87779F-8723-44AE-A2C4-E04AF2EE6375}" dt="2023-07-14T16:01:41.874" v="3500" actId="208"/>
        <pc:sldMkLst>
          <pc:docMk/>
          <pc:sldMk cId="423167466" sldId="1996"/>
        </pc:sldMkLst>
        <pc:spChg chg="del">
          <ac:chgData name="Yoel Kortick" userId="167978f5-7f40-4909-85d5-d4149554ad4e" providerId="ADAL" clId="{2D87779F-8723-44AE-A2C4-E04AF2EE6375}" dt="2023-07-14T16:01:24.271" v="3488" actId="478"/>
          <ac:spMkLst>
            <pc:docMk/>
            <pc:sldMk cId="423167466" sldId="1996"/>
            <ac:spMk id="7" creationId="{97A079EC-A606-4E5C-F880-660DADF23444}"/>
          </ac:spMkLst>
        </pc:spChg>
        <pc:spChg chg="mod">
          <ac:chgData name="Yoel Kortick" userId="167978f5-7f40-4909-85d5-d4149554ad4e" providerId="ADAL" clId="{2D87779F-8723-44AE-A2C4-E04AF2EE6375}" dt="2023-07-14T16:01:36.890" v="3499" actId="1035"/>
          <ac:spMkLst>
            <pc:docMk/>
            <pc:sldMk cId="423167466" sldId="1996"/>
            <ac:spMk id="9" creationId="{56AFF48F-45B2-9B52-EDC6-67F18E71B219}"/>
          </ac:spMkLst>
        </pc:spChg>
        <pc:picChg chg="add mod ord">
          <ac:chgData name="Yoel Kortick" userId="167978f5-7f40-4909-85d5-d4149554ad4e" providerId="ADAL" clId="{2D87779F-8723-44AE-A2C4-E04AF2EE6375}" dt="2023-07-14T16:01:41.874" v="3500" actId="208"/>
          <ac:picMkLst>
            <pc:docMk/>
            <pc:sldMk cId="423167466" sldId="1996"/>
            <ac:picMk id="4" creationId="{168A166D-06C5-3DA0-1327-BE6363EE306A}"/>
          </ac:picMkLst>
        </pc:picChg>
        <pc:picChg chg="del">
          <ac:chgData name="Yoel Kortick" userId="167978f5-7f40-4909-85d5-d4149554ad4e" providerId="ADAL" clId="{2D87779F-8723-44AE-A2C4-E04AF2EE6375}" dt="2023-07-14T16:01:22.073" v="3487" actId="478"/>
          <ac:picMkLst>
            <pc:docMk/>
            <pc:sldMk cId="423167466" sldId="1996"/>
            <ac:picMk id="8" creationId="{AB771BE2-2E13-9B6A-A4C4-60BD12703047}"/>
          </ac:picMkLst>
        </pc:picChg>
      </pc:sldChg>
      <pc:sldChg chg="addSp delSp modSp add mod">
        <pc:chgData name="Yoel Kortick" userId="167978f5-7f40-4909-85d5-d4149554ad4e" providerId="ADAL" clId="{2D87779F-8723-44AE-A2C4-E04AF2EE6375}" dt="2023-07-14T16:02:41.810" v="3546" actId="208"/>
        <pc:sldMkLst>
          <pc:docMk/>
          <pc:sldMk cId="2335372934" sldId="1997"/>
        </pc:sldMkLst>
        <pc:spChg chg="mod">
          <ac:chgData name="Yoel Kortick" userId="167978f5-7f40-4909-85d5-d4149554ad4e" providerId="ADAL" clId="{2D87779F-8723-44AE-A2C4-E04AF2EE6375}" dt="2023-07-14T16:01:51.655" v="3527" actId="20577"/>
          <ac:spMkLst>
            <pc:docMk/>
            <pc:sldMk cId="2335372934" sldId="1997"/>
            <ac:spMk id="6" creationId="{A71215A1-7835-4033-9657-BEA33A271663}"/>
          </ac:spMkLst>
        </pc:spChg>
        <pc:spChg chg="mod">
          <ac:chgData name="Yoel Kortick" userId="167978f5-7f40-4909-85d5-d4149554ad4e" providerId="ADAL" clId="{2D87779F-8723-44AE-A2C4-E04AF2EE6375}" dt="2023-07-14T16:02:40.178" v="3545" actId="14100"/>
          <ac:spMkLst>
            <pc:docMk/>
            <pc:sldMk cId="2335372934" sldId="1997"/>
            <ac:spMk id="9" creationId="{56AFF48F-45B2-9B52-EDC6-67F18E71B219}"/>
          </ac:spMkLst>
        </pc:spChg>
        <pc:picChg chg="del">
          <ac:chgData name="Yoel Kortick" userId="167978f5-7f40-4909-85d5-d4149554ad4e" providerId="ADAL" clId="{2D87779F-8723-44AE-A2C4-E04AF2EE6375}" dt="2023-07-14T16:01:53.715" v="3528" actId="478"/>
          <ac:picMkLst>
            <pc:docMk/>
            <pc:sldMk cId="2335372934" sldId="1997"/>
            <ac:picMk id="4" creationId="{168A166D-06C5-3DA0-1327-BE6363EE306A}"/>
          </ac:picMkLst>
        </pc:picChg>
        <pc:picChg chg="add mod ord">
          <ac:chgData name="Yoel Kortick" userId="167978f5-7f40-4909-85d5-d4149554ad4e" providerId="ADAL" clId="{2D87779F-8723-44AE-A2C4-E04AF2EE6375}" dt="2023-07-14T16:02:41.810" v="3546" actId="208"/>
          <ac:picMkLst>
            <pc:docMk/>
            <pc:sldMk cId="2335372934" sldId="1997"/>
            <ac:picMk id="7" creationId="{FF044D92-44D1-4641-303C-B5790E74FC30}"/>
          </ac:picMkLst>
        </pc:picChg>
      </pc:sldChg>
      <pc:sldChg chg="addSp delSp modSp add mod">
        <pc:chgData name="Yoel Kortick" userId="167978f5-7f40-4909-85d5-d4149554ad4e" providerId="ADAL" clId="{2D87779F-8723-44AE-A2C4-E04AF2EE6375}" dt="2023-07-14T16:05:55.365" v="3732" actId="1035"/>
        <pc:sldMkLst>
          <pc:docMk/>
          <pc:sldMk cId="1681587384" sldId="1998"/>
        </pc:sldMkLst>
        <pc:spChg chg="mod">
          <ac:chgData name="Yoel Kortick" userId="167978f5-7f40-4909-85d5-d4149554ad4e" providerId="ADAL" clId="{2D87779F-8723-44AE-A2C4-E04AF2EE6375}" dt="2023-07-14T16:05:51.375" v="3724" actId="20577"/>
          <ac:spMkLst>
            <pc:docMk/>
            <pc:sldMk cId="1681587384" sldId="1998"/>
            <ac:spMk id="6" creationId="{A71215A1-7835-4033-9657-BEA33A271663}"/>
          </ac:spMkLst>
        </pc:spChg>
        <pc:picChg chg="add mod">
          <ac:chgData name="Yoel Kortick" userId="167978f5-7f40-4909-85d5-d4149554ad4e" providerId="ADAL" clId="{2D87779F-8723-44AE-A2C4-E04AF2EE6375}" dt="2023-07-14T16:05:55.365" v="3732" actId="1035"/>
          <ac:picMkLst>
            <pc:docMk/>
            <pc:sldMk cId="1681587384" sldId="1998"/>
            <ac:picMk id="4" creationId="{7E6CF6C8-A3F3-7925-4F29-88F23EEAB868}"/>
          </ac:picMkLst>
        </pc:picChg>
        <pc:picChg chg="del">
          <ac:chgData name="Yoel Kortick" userId="167978f5-7f40-4909-85d5-d4149554ad4e" providerId="ADAL" clId="{2D87779F-8723-44AE-A2C4-E04AF2EE6375}" dt="2023-07-14T16:05:47.659" v="3720" actId="478"/>
          <ac:picMkLst>
            <pc:docMk/>
            <pc:sldMk cId="1681587384" sldId="1998"/>
            <ac:picMk id="9" creationId="{5B949379-2037-C9F5-7ADC-3BC9D34E2136}"/>
          </ac:picMkLst>
        </pc:picChg>
      </pc:sldChg>
      <pc:sldChg chg="addSp delSp modSp add mod">
        <pc:chgData name="Yoel Kortick" userId="167978f5-7f40-4909-85d5-d4149554ad4e" providerId="ADAL" clId="{2D87779F-8723-44AE-A2C4-E04AF2EE6375}" dt="2023-07-14T16:06:32.371" v="3753" actId="208"/>
        <pc:sldMkLst>
          <pc:docMk/>
          <pc:sldMk cId="2515368087" sldId="1999"/>
        </pc:sldMkLst>
        <pc:spChg chg="mod">
          <ac:chgData name="Yoel Kortick" userId="167978f5-7f40-4909-85d5-d4149554ad4e" providerId="ADAL" clId="{2D87779F-8723-44AE-A2C4-E04AF2EE6375}" dt="2023-07-14T16:06:27.400" v="3750" actId="20577"/>
          <ac:spMkLst>
            <pc:docMk/>
            <pc:sldMk cId="2515368087" sldId="1999"/>
            <ac:spMk id="6" creationId="{A71215A1-7835-4033-9657-BEA33A271663}"/>
          </ac:spMkLst>
        </pc:spChg>
        <pc:picChg chg="del">
          <ac:chgData name="Yoel Kortick" userId="167978f5-7f40-4909-85d5-d4149554ad4e" providerId="ADAL" clId="{2D87779F-8723-44AE-A2C4-E04AF2EE6375}" dt="2023-07-14T16:06:29.524" v="3751" actId="478"/>
          <ac:picMkLst>
            <pc:docMk/>
            <pc:sldMk cId="2515368087" sldId="1999"/>
            <ac:picMk id="4" creationId="{7E6CF6C8-A3F3-7925-4F29-88F23EEAB868}"/>
          </ac:picMkLst>
        </pc:picChg>
        <pc:picChg chg="add mod">
          <ac:chgData name="Yoel Kortick" userId="167978f5-7f40-4909-85d5-d4149554ad4e" providerId="ADAL" clId="{2D87779F-8723-44AE-A2C4-E04AF2EE6375}" dt="2023-07-14T16:06:32.371" v="3753" actId="208"/>
          <ac:picMkLst>
            <pc:docMk/>
            <pc:sldMk cId="2515368087" sldId="1999"/>
            <ac:picMk id="7" creationId="{084DD20E-EE02-4224-0D51-F433B3052DA4}"/>
          </ac:picMkLst>
        </pc:picChg>
      </pc:sldChg>
      <pc:sldChg chg="addSp delSp modSp add mod">
        <pc:chgData name="Yoel Kortick" userId="167978f5-7f40-4909-85d5-d4149554ad4e" providerId="ADAL" clId="{2D87779F-8723-44AE-A2C4-E04AF2EE6375}" dt="2023-07-14T16:07:13.664" v="3802" actId="208"/>
        <pc:sldMkLst>
          <pc:docMk/>
          <pc:sldMk cId="1978613410" sldId="2000"/>
        </pc:sldMkLst>
        <pc:spChg chg="mod">
          <ac:chgData name="Yoel Kortick" userId="167978f5-7f40-4909-85d5-d4149554ad4e" providerId="ADAL" clId="{2D87779F-8723-44AE-A2C4-E04AF2EE6375}" dt="2023-07-14T16:07:06.949" v="3794" actId="6549"/>
          <ac:spMkLst>
            <pc:docMk/>
            <pc:sldMk cId="1978613410" sldId="2000"/>
            <ac:spMk id="6" creationId="{A71215A1-7835-4033-9657-BEA33A271663}"/>
          </ac:spMkLst>
        </pc:spChg>
        <pc:picChg chg="add mod">
          <ac:chgData name="Yoel Kortick" userId="167978f5-7f40-4909-85d5-d4149554ad4e" providerId="ADAL" clId="{2D87779F-8723-44AE-A2C4-E04AF2EE6375}" dt="2023-07-14T16:07:13.664" v="3802" actId="208"/>
          <ac:picMkLst>
            <pc:docMk/>
            <pc:sldMk cId="1978613410" sldId="2000"/>
            <ac:picMk id="4" creationId="{76BD2BC9-CF8A-6C09-8BF2-AC1E9D807416}"/>
          </ac:picMkLst>
        </pc:picChg>
        <pc:picChg chg="del">
          <ac:chgData name="Yoel Kortick" userId="167978f5-7f40-4909-85d5-d4149554ad4e" providerId="ADAL" clId="{2D87779F-8723-44AE-A2C4-E04AF2EE6375}" dt="2023-07-14T16:07:09.169" v="3795" actId="478"/>
          <ac:picMkLst>
            <pc:docMk/>
            <pc:sldMk cId="1978613410" sldId="2000"/>
            <ac:picMk id="7" creationId="{084DD20E-EE02-4224-0D51-F433B3052DA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2025-01-26</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7" name="Graphic 6">
            <a:extLst>
              <a:ext uri="{FF2B5EF4-FFF2-40B4-BE49-F238E27FC236}">
                <a16:creationId xmlns:a16="http://schemas.microsoft.com/office/drawing/2014/main" id="{402F0A66-5C3E-4128-A52D-5CEDB7104F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595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123852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09547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E613B080-DDAD-47E1-B619-25B420D2159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13174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C1FF1E4F-B469-7AE5-7206-94D7CA9B465A}"/>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10" r:id="rId21"/>
    <p:sldLayoutId id="2147483811" r:id="rId22"/>
    <p:sldLayoutId id="2147483812"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75Publishing_Profiles/020Publishing_and_Inventory_Enrichment_(General_Publishin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95536" y="2571750"/>
            <a:ext cx="6480720" cy="1305174"/>
          </a:xfrm>
        </p:spPr>
        <p:txBody>
          <a:bodyPr/>
          <a:lstStyle/>
          <a:p>
            <a:r>
              <a:rPr lang="en-US" sz="3200" dirty="0"/>
              <a:t>The New Updated and Deleted Records in the General Publishing Profile</a:t>
            </a:r>
            <a:endParaRPr lang="LID4096" sz="3200" dirty="0"/>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3939903"/>
            <a:ext cx="6196532" cy="1008112"/>
          </a:xfrm>
        </p:spPr>
        <p:txBody>
          <a:bodyPr>
            <a:normAutofit/>
          </a:bodyPr>
          <a:lstStyle/>
          <a:p>
            <a:r>
              <a:rPr lang="en-US" sz="2800" dirty="0"/>
              <a:t>Yoel Kortick</a:t>
            </a:r>
          </a:p>
          <a:p>
            <a:r>
              <a:rPr lang="en-US" sz="2800" dirty="0"/>
              <a:t>Senior Librarian</a:t>
            </a:r>
            <a:endParaRPr lang="LID4096" sz="2800" dirty="0"/>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23" name="Content Placeholder 5">
            <a:extLst>
              <a:ext uri="{FF2B5EF4-FFF2-40B4-BE49-F238E27FC236}">
                <a16:creationId xmlns:a16="http://schemas.microsoft.com/office/drawing/2014/main" id="{38847430-2D1A-685B-4D28-B5930B388299}"/>
              </a:ext>
            </a:extLst>
          </p:cNvPr>
          <p:cNvSpPr>
            <a:spLocks noGrp="1"/>
          </p:cNvSpPr>
          <p:nvPr>
            <p:ph idx="1"/>
          </p:nvPr>
        </p:nvSpPr>
        <p:spPr>
          <a:xfrm>
            <a:off x="395536" y="771550"/>
            <a:ext cx="8424936" cy="520537"/>
          </a:xfrm>
        </p:spPr>
        <p:txBody>
          <a:bodyPr>
            <a:normAutofit/>
          </a:bodyPr>
          <a:lstStyle/>
          <a:p>
            <a:pPr>
              <a:lnSpc>
                <a:spcPct val="90000"/>
              </a:lnSpc>
            </a:pPr>
            <a:r>
              <a:rPr lang="en-US" sz="1800" dirty="0"/>
              <a:t>Here is the "Content" section</a:t>
            </a:r>
          </a:p>
        </p:txBody>
      </p:sp>
      <p:pic>
        <p:nvPicPr>
          <p:cNvPr id="4" name="Picture 3">
            <a:extLst>
              <a:ext uri="{FF2B5EF4-FFF2-40B4-BE49-F238E27FC236}">
                <a16:creationId xmlns:a16="http://schemas.microsoft.com/office/drawing/2014/main" id="{CB969387-13F7-E833-E4B1-A921C956D411}"/>
              </a:ext>
            </a:extLst>
          </p:cNvPr>
          <p:cNvPicPr>
            <a:picLocks noChangeAspect="1"/>
          </p:cNvPicPr>
          <p:nvPr/>
        </p:nvPicPr>
        <p:blipFill>
          <a:blip r:embed="rId2"/>
          <a:stretch>
            <a:fillRect/>
          </a:stretch>
        </p:blipFill>
        <p:spPr>
          <a:xfrm>
            <a:off x="1615587" y="1491630"/>
            <a:ext cx="5912826" cy="2742574"/>
          </a:xfrm>
          <a:prstGeom prst="rect">
            <a:avLst/>
          </a:prstGeom>
          <a:ln>
            <a:solidFill>
              <a:schemeClr val="accent1"/>
            </a:solidFill>
          </a:ln>
        </p:spPr>
      </p:pic>
      <p:sp>
        <p:nvSpPr>
          <p:cNvPr id="8" name="TextBox 7">
            <a:extLst>
              <a:ext uri="{FF2B5EF4-FFF2-40B4-BE49-F238E27FC236}">
                <a16:creationId xmlns:a16="http://schemas.microsoft.com/office/drawing/2014/main" id="{215257C2-86DF-9275-EC4C-AF3AB9C76774}"/>
              </a:ext>
            </a:extLst>
          </p:cNvPr>
          <p:cNvSpPr txBox="1"/>
          <p:nvPr/>
        </p:nvSpPr>
        <p:spPr>
          <a:xfrm>
            <a:off x="179512" y="1779662"/>
            <a:ext cx="1224136" cy="523220"/>
          </a:xfrm>
          <a:prstGeom prst="rect">
            <a:avLst/>
          </a:prstGeom>
          <a:solidFill>
            <a:srgbClr val="FFFF00"/>
          </a:solidFill>
          <a:ln>
            <a:solidFill>
              <a:schemeClr val="accent1"/>
            </a:solidFill>
          </a:ln>
        </p:spPr>
        <p:txBody>
          <a:bodyPr wrap="square" rtlCol="0">
            <a:spAutoFit/>
          </a:bodyPr>
          <a:lstStyle/>
          <a:p>
            <a:r>
              <a:rPr lang="en-US" sz="1400" dirty="0"/>
              <a:t>The set we saw earlier</a:t>
            </a:r>
          </a:p>
        </p:txBody>
      </p:sp>
      <p:sp>
        <p:nvSpPr>
          <p:cNvPr id="9" name="TextBox 8">
            <a:extLst>
              <a:ext uri="{FF2B5EF4-FFF2-40B4-BE49-F238E27FC236}">
                <a16:creationId xmlns:a16="http://schemas.microsoft.com/office/drawing/2014/main" id="{8F3731E5-E0C4-68C7-580B-0CE1D3000DF4}"/>
              </a:ext>
            </a:extLst>
          </p:cNvPr>
          <p:cNvSpPr txBox="1"/>
          <p:nvPr/>
        </p:nvSpPr>
        <p:spPr>
          <a:xfrm>
            <a:off x="179512" y="3293571"/>
            <a:ext cx="1224136" cy="523220"/>
          </a:xfrm>
          <a:prstGeom prst="rect">
            <a:avLst/>
          </a:prstGeom>
          <a:solidFill>
            <a:srgbClr val="FFFF00"/>
          </a:solidFill>
          <a:ln>
            <a:solidFill>
              <a:schemeClr val="accent1"/>
            </a:solidFill>
          </a:ln>
        </p:spPr>
        <p:txBody>
          <a:bodyPr wrap="square" rtlCol="0">
            <a:spAutoFit/>
          </a:bodyPr>
          <a:lstStyle/>
          <a:p>
            <a:r>
              <a:rPr lang="en-US" sz="1400" dirty="0"/>
              <a:t>Publishing to MARC21</a:t>
            </a:r>
          </a:p>
        </p:txBody>
      </p:sp>
      <p:cxnSp>
        <p:nvCxnSpPr>
          <p:cNvPr id="14" name="Straight Arrow Connector 13">
            <a:extLst>
              <a:ext uri="{FF2B5EF4-FFF2-40B4-BE49-F238E27FC236}">
                <a16:creationId xmlns:a16="http://schemas.microsoft.com/office/drawing/2014/main" id="{E2EE6E5D-8013-09C5-F07E-133B018A2EC0}"/>
              </a:ext>
            </a:extLst>
          </p:cNvPr>
          <p:cNvCxnSpPr>
            <a:stCxn id="9" idx="3"/>
          </p:cNvCxnSpPr>
          <p:nvPr/>
        </p:nvCxnSpPr>
        <p:spPr>
          <a:xfrm>
            <a:off x="1403648" y="3555181"/>
            <a:ext cx="720080" cy="3847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3C6604-41A5-353F-9DFD-9D05BE26886A}"/>
              </a:ext>
            </a:extLst>
          </p:cNvPr>
          <p:cNvCxnSpPr>
            <a:cxnSpLocks/>
            <a:stCxn id="8" idx="3"/>
          </p:cNvCxnSpPr>
          <p:nvPr/>
        </p:nvCxnSpPr>
        <p:spPr>
          <a:xfrm>
            <a:off x="1403648" y="2041272"/>
            <a:ext cx="934083" cy="37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209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E45BB-2350-E158-8E78-0770282BBA7C}"/>
              </a:ext>
            </a:extLst>
          </p:cNvPr>
          <p:cNvPicPr>
            <a:picLocks noChangeAspect="1"/>
          </p:cNvPicPr>
          <p:nvPr/>
        </p:nvPicPr>
        <p:blipFill>
          <a:blip r:embed="rId2"/>
          <a:stretch>
            <a:fillRect/>
          </a:stretch>
        </p:blipFill>
        <p:spPr>
          <a:xfrm>
            <a:off x="2654759" y="1263090"/>
            <a:ext cx="3846089" cy="331236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23" name="Content Placeholder 5">
            <a:extLst>
              <a:ext uri="{FF2B5EF4-FFF2-40B4-BE49-F238E27FC236}">
                <a16:creationId xmlns:a16="http://schemas.microsoft.com/office/drawing/2014/main" id="{38847430-2D1A-685B-4D28-B5930B388299}"/>
              </a:ext>
            </a:extLst>
          </p:cNvPr>
          <p:cNvSpPr>
            <a:spLocks noGrp="1"/>
          </p:cNvSpPr>
          <p:nvPr>
            <p:ph idx="1"/>
          </p:nvPr>
        </p:nvSpPr>
        <p:spPr>
          <a:xfrm>
            <a:off x="395536" y="771550"/>
            <a:ext cx="8424936" cy="520537"/>
          </a:xfrm>
        </p:spPr>
        <p:txBody>
          <a:bodyPr>
            <a:normAutofit/>
          </a:bodyPr>
          <a:lstStyle/>
          <a:p>
            <a:pPr>
              <a:lnSpc>
                <a:spcPct val="90000"/>
              </a:lnSpc>
            </a:pPr>
            <a:r>
              <a:rPr lang="en-US" sz="1800" dirty="0"/>
              <a:t>Here is the "Publishing Protocol" section</a:t>
            </a:r>
          </a:p>
        </p:txBody>
      </p:sp>
      <p:sp>
        <p:nvSpPr>
          <p:cNvPr id="7" name="TextBox 6">
            <a:extLst>
              <a:ext uri="{FF2B5EF4-FFF2-40B4-BE49-F238E27FC236}">
                <a16:creationId xmlns:a16="http://schemas.microsoft.com/office/drawing/2014/main" id="{B00677E1-7963-71B0-4471-1C6385679E19}"/>
              </a:ext>
            </a:extLst>
          </p:cNvPr>
          <p:cNvSpPr txBox="1"/>
          <p:nvPr/>
        </p:nvSpPr>
        <p:spPr>
          <a:xfrm>
            <a:off x="179512" y="1779662"/>
            <a:ext cx="1224136" cy="523220"/>
          </a:xfrm>
          <a:prstGeom prst="rect">
            <a:avLst/>
          </a:prstGeom>
          <a:solidFill>
            <a:srgbClr val="FFFF00"/>
          </a:solidFill>
          <a:ln>
            <a:solidFill>
              <a:schemeClr val="accent1"/>
            </a:solidFill>
          </a:ln>
        </p:spPr>
        <p:txBody>
          <a:bodyPr wrap="square" rtlCol="0">
            <a:spAutoFit/>
          </a:bodyPr>
          <a:lstStyle/>
          <a:p>
            <a:r>
              <a:rPr lang="en-US" sz="1400" dirty="0"/>
              <a:t>Publishing to FTP server</a:t>
            </a:r>
          </a:p>
        </p:txBody>
      </p:sp>
      <p:sp>
        <p:nvSpPr>
          <p:cNvPr id="8" name="TextBox 7">
            <a:extLst>
              <a:ext uri="{FF2B5EF4-FFF2-40B4-BE49-F238E27FC236}">
                <a16:creationId xmlns:a16="http://schemas.microsoft.com/office/drawing/2014/main" id="{294BE031-97B3-C1CD-E82D-B668990A3A70}"/>
              </a:ext>
            </a:extLst>
          </p:cNvPr>
          <p:cNvSpPr txBox="1"/>
          <p:nvPr/>
        </p:nvSpPr>
        <p:spPr>
          <a:xfrm>
            <a:off x="179512" y="3293571"/>
            <a:ext cx="1224136" cy="523220"/>
          </a:xfrm>
          <a:prstGeom prst="rect">
            <a:avLst/>
          </a:prstGeom>
          <a:solidFill>
            <a:srgbClr val="FFFF00"/>
          </a:solidFill>
          <a:ln>
            <a:solidFill>
              <a:schemeClr val="accent1"/>
            </a:solidFill>
          </a:ln>
        </p:spPr>
        <p:txBody>
          <a:bodyPr wrap="square" rtlCol="0">
            <a:spAutoFit/>
          </a:bodyPr>
          <a:lstStyle/>
          <a:p>
            <a:r>
              <a:rPr lang="en-US" sz="1400" dirty="0"/>
              <a:t>Publishing in XML</a:t>
            </a:r>
          </a:p>
        </p:txBody>
      </p:sp>
      <p:cxnSp>
        <p:nvCxnSpPr>
          <p:cNvPr id="9" name="Straight Arrow Connector 8">
            <a:extLst>
              <a:ext uri="{FF2B5EF4-FFF2-40B4-BE49-F238E27FC236}">
                <a16:creationId xmlns:a16="http://schemas.microsoft.com/office/drawing/2014/main" id="{634E3008-5214-4DA6-43D2-7AC1AC93A40F}"/>
              </a:ext>
            </a:extLst>
          </p:cNvPr>
          <p:cNvCxnSpPr>
            <a:cxnSpLocks/>
            <a:stCxn id="8" idx="3"/>
          </p:cNvCxnSpPr>
          <p:nvPr/>
        </p:nvCxnSpPr>
        <p:spPr>
          <a:xfrm>
            <a:off x="1403648" y="3555181"/>
            <a:ext cx="1584176" cy="966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302F3B-289A-8AA8-80EE-AE603E56E689}"/>
              </a:ext>
            </a:extLst>
          </p:cNvPr>
          <p:cNvCxnSpPr>
            <a:cxnSpLocks/>
          </p:cNvCxnSpPr>
          <p:nvPr/>
        </p:nvCxnSpPr>
        <p:spPr>
          <a:xfrm flipV="1">
            <a:off x="1431222" y="1779662"/>
            <a:ext cx="1844634" cy="4237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CDDE1E-EFB8-418B-87D9-51E60B36AD6A}"/>
              </a:ext>
            </a:extLst>
          </p:cNvPr>
          <p:cNvSpPr txBox="1"/>
          <p:nvPr/>
        </p:nvSpPr>
        <p:spPr>
          <a:xfrm>
            <a:off x="6228184" y="2355726"/>
            <a:ext cx="2808312" cy="1169551"/>
          </a:xfrm>
          <a:prstGeom prst="rect">
            <a:avLst/>
          </a:prstGeom>
          <a:solidFill>
            <a:srgbClr val="FFFF00"/>
          </a:solidFill>
          <a:ln>
            <a:solidFill>
              <a:schemeClr val="accent1"/>
            </a:solidFill>
          </a:ln>
        </p:spPr>
        <p:txBody>
          <a:bodyPr wrap="square" rtlCol="0">
            <a:spAutoFit/>
          </a:bodyPr>
          <a:lstStyle/>
          <a:p>
            <a:r>
              <a:rPr lang="en-US" sz="1400" dirty="0"/>
              <a:t>We are not including all records each time the publishing job runs (this means that after the first run only New, Updated and Deleted records will be published)</a:t>
            </a:r>
          </a:p>
        </p:txBody>
      </p:sp>
      <p:cxnSp>
        <p:nvCxnSpPr>
          <p:cNvPr id="14" name="Straight Arrow Connector 13">
            <a:extLst>
              <a:ext uri="{FF2B5EF4-FFF2-40B4-BE49-F238E27FC236}">
                <a16:creationId xmlns:a16="http://schemas.microsoft.com/office/drawing/2014/main" id="{41F997EE-1719-03FC-ED82-A970DA7D6711}"/>
              </a:ext>
            </a:extLst>
          </p:cNvPr>
          <p:cNvCxnSpPr>
            <a:cxnSpLocks/>
          </p:cNvCxnSpPr>
          <p:nvPr/>
        </p:nvCxnSpPr>
        <p:spPr>
          <a:xfrm flipH="1" flipV="1">
            <a:off x="4302217" y="2610659"/>
            <a:ext cx="1925967" cy="41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9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E16E1F-52E9-71E2-EE00-26FEA9E4BA2D}"/>
              </a:ext>
            </a:extLst>
          </p:cNvPr>
          <p:cNvPicPr>
            <a:picLocks noChangeAspect="1"/>
          </p:cNvPicPr>
          <p:nvPr/>
        </p:nvPicPr>
        <p:blipFill>
          <a:blip r:embed="rId2"/>
          <a:stretch>
            <a:fillRect/>
          </a:stretch>
        </p:blipFill>
        <p:spPr>
          <a:xfrm>
            <a:off x="0" y="2178042"/>
            <a:ext cx="9144000" cy="7874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23" name="Content Placeholder 5">
            <a:extLst>
              <a:ext uri="{FF2B5EF4-FFF2-40B4-BE49-F238E27FC236}">
                <a16:creationId xmlns:a16="http://schemas.microsoft.com/office/drawing/2014/main" id="{38847430-2D1A-685B-4D28-B5930B388299}"/>
              </a:ext>
            </a:extLst>
          </p:cNvPr>
          <p:cNvSpPr>
            <a:spLocks noGrp="1"/>
          </p:cNvSpPr>
          <p:nvPr>
            <p:ph idx="1"/>
          </p:nvPr>
        </p:nvSpPr>
        <p:spPr>
          <a:xfrm>
            <a:off x="395536" y="771550"/>
            <a:ext cx="8424936" cy="520537"/>
          </a:xfrm>
        </p:spPr>
        <p:txBody>
          <a:bodyPr>
            <a:normAutofit/>
          </a:bodyPr>
          <a:lstStyle/>
          <a:p>
            <a:pPr>
              <a:lnSpc>
                <a:spcPct val="90000"/>
              </a:lnSpc>
            </a:pPr>
            <a:r>
              <a:rPr lang="en-US" sz="1800" dirty="0"/>
              <a:t>The job has run the first time, and all 32 records are published</a:t>
            </a:r>
          </a:p>
        </p:txBody>
      </p:sp>
      <p:sp>
        <p:nvSpPr>
          <p:cNvPr id="10" name="Rectangle 9">
            <a:extLst>
              <a:ext uri="{FF2B5EF4-FFF2-40B4-BE49-F238E27FC236}">
                <a16:creationId xmlns:a16="http://schemas.microsoft.com/office/drawing/2014/main" id="{C7D6EDFC-39AF-C25F-B314-D61B008F1A7F}"/>
              </a:ext>
            </a:extLst>
          </p:cNvPr>
          <p:cNvSpPr/>
          <p:nvPr/>
        </p:nvSpPr>
        <p:spPr>
          <a:xfrm>
            <a:off x="5940152" y="2175706"/>
            <a:ext cx="1997975"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6" name="Rectangle 5">
            <a:extLst>
              <a:ext uri="{FF2B5EF4-FFF2-40B4-BE49-F238E27FC236}">
                <a16:creationId xmlns:a16="http://schemas.microsoft.com/office/drawing/2014/main" id="{F8355923-F178-419B-5001-7FBAB9358BBC}"/>
              </a:ext>
            </a:extLst>
          </p:cNvPr>
          <p:cNvSpPr/>
          <p:nvPr/>
        </p:nvSpPr>
        <p:spPr>
          <a:xfrm>
            <a:off x="107504" y="2174547"/>
            <a:ext cx="1997975"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9" name="Straight Arrow Connector 8">
            <a:extLst>
              <a:ext uri="{FF2B5EF4-FFF2-40B4-BE49-F238E27FC236}">
                <a16:creationId xmlns:a16="http://schemas.microsoft.com/office/drawing/2014/main" id="{C4654D3F-3BDC-E85D-7095-B2BE575D79B9}"/>
              </a:ext>
            </a:extLst>
          </p:cNvPr>
          <p:cNvCxnSpPr/>
          <p:nvPr/>
        </p:nvCxnSpPr>
        <p:spPr>
          <a:xfrm flipV="1">
            <a:off x="6660232" y="2859782"/>
            <a:ext cx="576064" cy="864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2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23" name="Content Placeholder 5">
            <a:extLst>
              <a:ext uri="{FF2B5EF4-FFF2-40B4-BE49-F238E27FC236}">
                <a16:creationId xmlns:a16="http://schemas.microsoft.com/office/drawing/2014/main" id="{38847430-2D1A-685B-4D28-B5930B388299}"/>
              </a:ext>
            </a:extLst>
          </p:cNvPr>
          <p:cNvSpPr>
            <a:spLocks noGrp="1"/>
          </p:cNvSpPr>
          <p:nvPr>
            <p:ph idx="1"/>
          </p:nvPr>
        </p:nvSpPr>
        <p:spPr>
          <a:xfrm>
            <a:off x="395536" y="771550"/>
            <a:ext cx="8424936" cy="520537"/>
          </a:xfrm>
        </p:spPr>
        <p:txBody>
          <a:bodyPr>
            <a:normAutofit/>
          </a:bodyPr>
          <a:lstStyle/>
          <a:p>
            <a:pPr>
              <a:lnSpc>
                <a:spcPct val="90000"/>
              </a:lnSpc>
            </a:pPr>
            <a:r>
              <a:rPr lang="en-US" sz="1800" dirty="0"/>
              <a:t>Here is the file of all 32 records on the ftp server:</a:t>
            </a:r>
          </a:p>
        </p:txBody>
      </p:sp>
      <p:pic>
        <p:nvPicPr>
          <p:cNvPr id="4" name="Picture 3">
            <a:extLst>
              <a:ext uri="{FF2B5EF4-FFF2-40B4-BE49-F238E27FC236}">
                <a16:creationId xmlns:a16="http://schemas.microsoft.com/office/drawing/2014/main" id="{58A442C3-0CA6-3B06-EBC7-38BC2074CE8D}"/>
              </a:ext>
            </a:extLst>
          </p:cNvPr>
          <p:cNvPicPr>
            <a:picLocks noChangeAspect="1"/>
          </p:cNvPicPr>
          <p:nvPr/>
        </p:nvPicPr>
        <p:blipFill>
          <a:blip r:embed="rId2"/>
          <a:stretch>
            <a:fillRect/>
          </a:stretch>
        </p:blipFill>
        <p:spPr>
          <a:xfrm>
            <a:off x="38100" y="2009775"/>
            <a:ext cx="9067800" cy="1123950"/>
          </a:xfrm>
          <a:prstGeom prst="rect">
            <a:avLst/>
          </a:prstGeom>
          <a:ln>
            <a:solidFill>
              <a:schemeClr val="accent1"/>
            </a:solidFill>
          </a:ln>
        </p:spPr>
      </p:pic>
    </p:spTree>
    <p:extLst>
      <p:ext uri="{BB962C8B-B14F-4D97-AF65-F5344CB8AC3E}">
        <p14:creationId xmlns:p14="http://schemas.microsoft.com/office/powerpoint/2010/main" val="312410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23" name="Content Placeholder 5">
            <a:extLst>
              <a:ext uri="{FF2B5EF4-FFF2-40B4-BE49-F238E27FC236}">
                <a16:creationId xmlns:a16="http://schemas.microsoft.com/office/drawing/2014/main" id="{38847430-2D1A-685B-4D28-B5930B388299}"/>
              </a:ext>
            </a:extLst>
          </p:cNvPr>
          <p:cNvSpPr>
            <a:spLocks noGrp="1"/>
          </p:cNvSpPr>
          <p:nvPr>
            <p:ph idx="1"/>
          </p:nvPr>
        </p:nvSpPr>
        <p:spPr>
          <a:xfrm>
            <a:off x="359532" y="683061"/>
            <a:ext cx="8424936" cy="520537"/>
          </a:xfrm>
        </p:spPr>
        <p:txBody>
          <a:bodyPr>
            <a:normAutofit/>
          </a:bodyPr>
          <a:lstStyle/>
          <a:p>
            <a:pPr>
              <a:lnSpc>
                <a:spcPct val="90000"/>
              </a:lnSpc>
            </a:pPr>
            <a:r>
              <a:rPr lang="en-US" sz="1800" dirty="0"/>
              <a:t>Here is part of the file</a:t>
            </a:r>
          </a:p>
        </p:txBody>
      </p:sp>
      <p:pic>
        <p:nvPicPr>
          <p:cNvPr id="7" name="Picture 6">
            <a:extLst>
              <a:ext uri="{FF2B5EF4-FFF2-40B4-BE49-F238E27FC236}">
                <a16:creationId xmlns:a16="http://schemas.microsoft.com/office/drawing/2014/main" id="{9ECD0C90-8283-67B1-DA42-4FFAD0A7670C}"/>
              </a:ext>
            </a:extLst>
          </p:cNvPr>
          <p:cNvPicPr>
            <a:picLocks noChangeAspect="1"/>
          </p:cNvPicPr>
          <p:nvPr/>
        </p:nvPicPr>
        <p:blipFill>
          <a:blip r:embed="rId2"/>
          <a:stretch>
            <a:fillRect/>
          </a:stretch>
        </p:blipFill>
        <p:spPr>
          <a:xfrm>
            <a:off x="1259632" y="1203598"/>
            <a:ext cx="6444208" cy="3328259"/>
          </a:xfrm>
          <a:prstGeom prst="rect">
            <a:avLst/>
          </a:prstGeom>
          <a:ln>
            <a:solidFill>
              <a:schemeClr val="accent1"/>
            </a:solidFill>
          </a:ln>
        </p:spPr>
      </p:pic>
    </p:spTree>
    <p:extLst>
      <p:ext uri="{BB962C8B-B14F-4D97-AF65-F5344CB8AC3E}">
        <p14:creationId xmlns:p14="http://schemas.microsoft.com/office/powerpoint/2010/main" val="310981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r>
              <a:rPr lang="en-US" dirty="0"/>
              <a:t>The New Updated and Deleted Record Examples</a:t>
            </a:r>
            <a:endParaRPr lang="LID4096" dirty="0"/>
          </a:p>
        </p:txBody>
      </p:sp>
    </p:spTree>
    <p:extLst>
      <p:ext uri="{BB962C8B-B14F-4D97-AF65-F5344CB8AC3E}">
        <p14:creationId xmlns:p14="http://schemas.microsoft.com/office/powerpoint/2010/main" val="282159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888432"/>
          </a:xfrm>
        </p:spPr>
        <p:txBody>
          <a:bodyPr>
            <a:normAutofit/>
          </a:bodyPr>
          <a:lstStyle/>
          <a:p>
            <a:pPr>
              <a:lnSpc>
                <a:spcPct val="90000"/>
              </a:lnSpc>
            </a:pPr>
            <a:r>
              <a:rPr lang="en-US" sz="1800" dirty="0"/>
              <a:t>Now we will</a:t>
            </a:r>
          </a:p>
          <a:p>
            <a:pPr marL="457200" indent="-457200">
              <a:lnSpc>
                <a:spcPct val="90000"/>
              </a:lnSpc>
              <a:buFont typeface="+mj-lt"/>
              <a:buAutoNum type="arabicPeriod"/>
            </a:pPr>
            <a:r>
              <a:rPr lang="en-US" sz="1800" dirty="0"/>
              <a:t>Add a new record to the repository which meets the criteria of the logical set and thus the record will be added to the logical set </a:t>
            </a:r>
          </a:p>
          <a:p>
            <a:pPr marL="457200" indent="-457200">
              <a:lnSpc>
                <a:spcPct val="90000"/>
              </a:lnSpc>
              <a:buFont typeface="+mj-lt"/>
              <a:buAutoNum type="arabicPeriod"/>
            </a:pPr>
            <a:r>
              <a:rPr lang="en-US" sz="1800" dirty="0"/>
              <a:t>Delete a record in the logical set.</a:t>
            </a:r>
          </a:p>
          <a:p>
            <a:pPr marL="457200" indent="-457200">
              <a:lnSpc>
                <a:spcPct val="90000"/>
              </a:lnSpc>
              <a:buFont typeface="+mj-lt"/>
              <a:buAutoNum type="arabicPeriod"/>
            </a:pPr>
            <a:r>
              <a:rPr lang="en-US" sz="1800" dirty="0"/>
              <a:t>Edit (modify) an existing record in the logical set.</a:t>
            </a:r>
          </a:p>
        </p:txBody>
      </p:sp>
    </p:spTree>
    <p:extLst>
      <p:ext uri="{BB962C8B-B14F-4D97-AF65-F5344CB8AC3E}">
        <p14:creationId xmlns:p14="http://schemas.microsoft.com/office/powerpoint/2010/main" val="422121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1080120"/>
          </a:xfrm>
        </p:spPr>
        <p:txBody>
          <a:bodyPr>
            <a:normAutofit/>
          </a:bodyPr>
          <a:lstStyle/>
          <a:p>
            <a:pPr>
              <a:lnSpc>
                <a:spcPct val="90000"/>
              </a:lnSpc>
            </a:pPr>
            <a:r>
              <a:rPr lang="en-US" sz="1800" dirty="0"/>
              <a:t>We added new title "Language planning in Nepal, Taiwan, and Sweden" (MMSID 99502387800121).</a:t>
            </a:r>
          </a:p>
        </p:txBody>
      </p:sp>
      <p:pic>
        <p:nvPicPr>
          <p:cNvPr id="4" name="Picture 3">
            <a:extLst>
              <a:ext uri="{FF2B5EF4-FFF2-40B4-BE49-F238E27FC236}">
                <a16:creationId xmlns:a16="http://schemas.microsoft.com/office/drawing/2014/main" id="{26B1551E-C9D8-AABC-CD63-2D01028EA1D2}"/>
              </a:ext>
            </a:extLst>
          </p:cNvPr>
          <p:cNvPicPr>
            <a:picLocks noChangeAspect="1"/>
          </p:cNvPicPr>
          <p:nvPr/>
        </p:nvPicPr>
        <p:blipFill>
          <a:blip r:embed="rId2"/>
          <a:stretch>
            <a:fillRect/>
          </a:stretch>
        </p:blipFill>
        <p:spPr>
          <a:xfrm>
            <a:off x="0" y="2020501"/>
            <a:ext cx="9144000" cy="1870088"/>
          </a:xfrm>
          <a:prstGeom prst="rect">
            <a:avLst/>
          </a:prstGeom>
          <a:ln>
            <a:solidFill>
              <a:schemeClr val="accent1"/>
            </a:solidFill>
          </a:ln>
        </p:spPr>
      </p:pic>
    </p:spTree>
    <p:extLst>
      <p:ext uri="{BB962C8B-B14F-4D97-AF65-F5344CB8AC3E}">
        <p14:creationId xmlns:p14="http://schemas.microsoft.com/office/powerpoint/2010/main" val="3447746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1080120"/>
          </a:xfrm>
        </p:spPr>
        <p:txBody>
          <a:bodyPr>
            <a:normAutofit/>
          </a:bodyPr>
          <a:lstStyle/>
          <a:p>
            <a:pPr>
              <a:lnSpc>
                <a:spcPct val="90000"/>
              </a:lnSpc>
            </a:pPr>
            <a:r>
              <a:rPr lang="en-US" sz="1800" dirty="0"/>
              <a:t>The new title is in the logical set</a:t>
            </a:r>
          </a:p>
        </p:txBody>
      </p:sp>
      <p:pic>
        <p:nvPicPr>
          <p:cNvPr id="7" name="Picture 6">
            <a:extLst>
              <a:ext uri="{FF2B5EF4-FFF2-40B4-BE49-F238E27FC236}">
                <a16:creationId xmlns:a16="http://schemas.microsoft.com/office/drawing/2014/main" id="{C167077F-B220-FB4F-65B1-CD88E04190E9}"/>
              </a:ext>
            </a:extLst>
          </p:cNvPr>
          <p:cNvPicPr>
            <a:picLocks noChangeAspect="1"/>
          </p:cNvPicPr>
          <p:nvPr/>
        </p:nvPicPr>
        <p:blipFill>
          <a:blip r:embed="rId2"/>
          <a:stretch>
            <a:fillRect/>
          </a:stretch>
        </p:blipFill>
        <p:spPr>
          <a:xfrm>
            <a:off x="0" y="1229746"/>
            <a:ext cx="9144000" cy="3286220"/>
          </a:xfrm>
          <a:prstGeom prst="rect">
            <a:avLst/>
          </a:prstGeom>
          <a:ln>
            <a:solidFill>
              <a:schemeClr val="accent1"/>
            </a:solidFill>
          </a:ln>
        </p:spPr>
      </p:pic>
      <p:sp>
        <p:nvSpPr>
          <p:cNvPr id="8" name="Rectangle 7">
            <a:extLst>
              <a:ext uri="{FF2B5EF4-FFF2-40B4-BE49-F238E27FC236}">
                <a16:creationId xmlns:a16="http://schemas.microsoft.com/office/drawing/2014/main" id="{286EA76B-490E-FDCF-5FD6-28E453EBC38C}"/>
              </a:ext>
            </a:extLst>
          </p:cNvPr>
          <p:cNvSpPr/>
          <p:nvPr/>
        </p:nvSpPr>
        <p:spPr>
          <a:xfrm>
            <a:off x="0" y="1401402"/>
            <a:ext cx="37079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9" name="Rectangle 8">
            <a:extLst>
              <a:ext uri="{FF2B5EF4-FFF2-40B4-BE49-F238E27FC236}">
                <a16:creationId xmlns:a16="http://schemas.microsoft.com/office/drawing/2014/main" id="{4215C8B6-AD0A-1682-5D32-4E9C83B9CD00}"/>
              </a:ext>
            </a:extLst>
          </p:cNvPr>
          <p:cNvSpPr/>
          <p:nvPr/>
        </p:nvSpPr>
        <p:spPr>
          <a:xfrm>
            <a:off x="827584" y="2571750"/>
            <a:ext cx="59046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85416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79512" y="627534"/>
            <a:ext cx="8820472" cy="936104"/>
          </a:xfrm>
        </p:spPr>
        <p:txBody>
          <a:bodyPr>
            <a:normAutofit/>
          </a:bodyPr>
          <a:lstStyle/>
          <a:p>
            <a:pPr>
              <a:lnSpc>
                <a:spcPct val="90000"/>
              </a:lnSpc>
            </a:pPr>
            <a:r>
              <a:rPr lang="en-US" sz="1800" dirty="0"/>
              <a:t>We will delete title "Business groups and trade in East Asia. Part 2, Product variety" (MMSID 991645300000121), which is also part of the set</a:t>
            </a:r>
          </a:p>
        </p:txBody>
      </p:sp>
      <p:pic>
        <p:nvPicPr>
          <p:cNvPr id="8" name="Picture 7">
            <a:extLst>
              <a:ext uri="{FF2B5EF4-FFF2-40B4-BE49-F238E27FC236}">
                <a16:creationId xmlns:a16="http://schemas.microsoft.com/office/drawing/2014/main" id="{E670B110-7A71-0B51-4F4E-E47BC88CBC2A}"/>
              </a:ext>
            </a:extLst>
          </p:cNvPr>
          <p:cNvPicPr>
            <a:picLocks noChangeAspect="1"/>
          </p:cNvPicPr>
          <p:nvPr/>
        </p:nvPicPr>
        <p:blipFill>
          <a:blip r:embed="rId2"/>
          <a:stretch>
            <a:fillRect/>
          </a:stretch>
        </p:blipFill>
        <p:spPr>
          <a:xfrm>
            <a:off x="3347864" y="1419622"/>
            <a:ext cx="2677437" cy="3179457"/>
          </a:xfrm>
          <a:prstGeom prst="rect">
            <a:avLst/>
          </a:prstGeom>
          <a:ln>
            <a:solidFill>
              <a:schemeClr val="accent1"/>
            </a:solidFill>
          </a:ln>
        </p:spPr>
      </p:pic>
      <p:sp>
        <p:nvSpPr>
          <p:cNvPr id="9" name="Rectangle 8">
            <a:extLst>
              <a:ext uri="{FF2B5EF4-FFF2-40B4-BE49-F238E27FC236}">
                <a16:creationId xmlns:a16="http://schemas.microsoft.com/office/drawing/2014/main" id="{4908CFAF-3E1E-E9D7-04FE-EA0AA2832529}"/>
              </a:ext>
            </a:extLst>
          </p:cNvPr>
          <p:cNvSpPr/>
          <p:nvPr/>
        </p:nvSpPr>
        <p:spPr>
          <a:xfrm>
            <a:off x="3419872" y="2211710"/>
            <a:ext cx="252028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0" name="Rectangle 9">
            <a:extLst>
              <a:ext uri="{FF2B5EF4-FFF2-40B4-BE49-F238E27FC236}">
                <a16:creationId xmlns:a16="http://schemas.microsoft.com/office/drawing/2014/main" id="{7228CE0F-C021-2438-BE90-AF22A4AC6F00}"/>
              </a:ext>
            </a:extLst>
          </p:cNvPr>
          <p:cNvSpPr/>
          <p:nvPr/>
        </p:nvSpPr>
        <p:spPr>
          <a:xfrm>
            <a:off x="3923928" y="4227934"/>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58047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01978" y="436492"/>
            <a:ext cx="5534519" cy="4208505"/>
          </a:xfrm>
        </p:spPr>
        <p:txBody>
          <a:bodyPr>
            <a:normAutofit/>
          </a:bodyPr>
          <a:lstStyle/>
          <a:p>
            <a:r>
              <a:rPr lang="en-US" sz="2000" dirty="0"/>
              <a:t>Introduction</a:t>
            </a:r>
          </a:p>
          <a:p>
            <a:r>
              <a:rPr lang="en-US" sz="2000" dirty="0"/>
              <a:t>The set we will use</a:t>
            </a:r>
          </a:p>
          <a:p>
            <a:r>
              <a:rPr lang="en-US" sz="2000" dirty="0"/>
              <a:t>The Publishing Profile</a:t>
            </a:r>
          </a:p>
          <a:p>
            <a:r>
              <a:rPr lang="en-US" sz="2000" dirty="0"/>
              <a:t>The New Updated and Deleted Record Examples</a:t>
            </a:r>
          </a:p>
          <a:p>
            <a:r>
              <a:rPr lang="en-US" sz="2000" dirty="0"/>
              <a:t>The Publishing of the New Updated and Deleted Records</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DC772-75EB-71D0-56AD-DFDFEF7C8836}"/>
              </a:ext>
            </a:extLst>
          </p:cNvPr>
          <p:cNvPicPr>
            <a:picLocks noChangeAspect="1"/>
          </p:cNvPicPr>
          <p:nvPr/>
        </p:nvPicPr>
        <p:blipFill>
          <a:blip r:embed="rId2"/>
          <a:stretch>
            <a:fillRect/>
          </a:stretch>
        </p:blipFill>
        <p:spPr>
          <a:xfrm>
            <a:off x="0" y="1580380"/>
            <a:ext cx="9144000" cy="198273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864096"/>
          </a:xfrm>
        </p:spPr>
        <p:txBody>
          <a:bodyPr>
            <a:normAutofit/>
          </a:bodyPr>
          <a:lstStyle/>
          <a:p>
            <a:pPr>
              <a:lnSpc>
                <a:spcPct val="90000"/>
              </a:lnSpc>
            </a:pPr>
            <a:r>
              <a:rPr lang="en-US" sz="1800" dirty="0"/>
              <a:t>Now we will edit (modify) title "The Mysteries of the Middle Ages : the rise of feminism, science, and art in Taiwan" (MMSID 99177464800121)</a:t>
            </a:r>
          </a:p>
          <a:p>
            <a:pPr>
              <a:lnSpc>
                <a:spcPct val="90000"/>
              </a:lnSpc>
            </a:pPr>
            <a:endParaRPr lang="en-US" sz="1800" dirty="0"/>
          </a:p>
        </p:txBody>
      </p:sp>
      <p:sp>
        <p:nvSpPr>
          <p:cNvPr id="9" name="Rectangle 8">
            <a:extLst>
              <a:ext uri="{FF2B5EF4-FFF2-40B4-BE49-F238E27FC236}">
                <a16:creationId xmlns:a16="http://schemas.microsoft.com/office/drawing/2014/main" id="{D4FE3A38-BBE5-295F-3201-783103E4A5C6}"/>
              </a:ext>
            </a:extLst>
          </p:cNvPr>
          <p:cNvSpPr/>
          <p:nvPr/>
        </p:nvSpPr>
        <p:spPr>
          <a:xfrm>
            <a:off x="7524328" y="1597226"/>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2884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New Updated and Deleted Record Examples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3168352"/>
          </a:xfrm>
        </p:spPr>
        <p:txBody>
          <a:bodyPr>
            <a:normAutofit/>
          </a:bodyPr>
          <a:lstStyle/>
          <a:p>
            <a:pPr>
              <a:lnSpc>
                <a:spcPct val="90000"/>
              </a:lnSpc>
            </a:pPr>
            <a:r>
              <a:rPr lang="en-US" sz="1800" dirty="0"/>
              <a:t>In sum:</a:t>
            </a:r>
          </a:p>
          <a:p>
            <a:pPr lvl="1">
              <a:lnSpc>
                <a:spcPct val="90000"/>
              </a:lnSpc>
            </a:pPr>
            <a:r>
              <a:rPr lang="en-US" sz="1800" dirty="0"/>
              <a:t>We </a:t>
            </a:r>
            <a:r>
              <a:rPr lang="en-US" sz="1800" dirty="0">
                <a:highlight>
                  <a:srgbClr val="FFFF00"/>
                </a:highlight>
              </a:rPr>
              <a:t>added</a:t>
            </a:r>
            <a:r>
              <a:rPr lang="en-US" sz="1800" dirty="0"/>
              <a:t> (created new) MMSID 99502387800121 "Language planning in Nepal, Taiwan, and Sweden " </a:t>
            </a:r>
          </a:p>
          <a:p>
            <a:pPr lvl="1">
              <a:lnSpc>
                <a:spcPct val="90000"/>
              </a:lnSpc>
            </a:pPr>
            <a:r>
              <a:rPr lang="en-US" sz="1800" dirty="0"/>
              <a:t>We </a:t>
            </a:r>
            <a:r>
              <a:rPr lang="en-US" sz="1800" dirty="0">
                <a:highlight>
                  <a:srgbClr val="FFFF00"/>
                </a:highlight>
              </a:rPr>
              <a:t>deleted</a:t>
            </a:r>
            <a:r>
              <a:rPr lang="en-US" sz="1800" dirty="0"/>
              <a:t> MMSID 991645300000121 "Business groups and trade in East Asia. Part 2, Product variety"</a:t>
            </a:r>
          </a:p>
          <a:p>
            <a:pPr lvl="1">
              <a:lnSpc>
                <a:spcPct val="90000"/>
              </a:lnSpc>
            </a:pPr>
            <a:r>
              <a:rPr lang="en-US" sz="1800" dirty="0"/>
              <a:t>We </a:t>
            </a:r>
            <a:r>
              <a:rPr lang="en-US" sz="1800" dirty="0">
                <a:highlight>
                  <a:srgbClr val="FFFF00"/>
                </a:highlight>
              </a:rPr>
              <a:t>edited (modified)</a:t>
            </a:r>
            <a:r>
              <a:rPr lang="en-US" sz="1800" dirty="0"/>
              <a:t> MMSID 99177464800121 "The Mysteries of the Middle Ages : the rise of feminism, science, and art in Taiwan"</a:t>
            </a:r>
          </a:p>
          <a:p>
            <a:pPr>
              <a:lnSpc>
                <a:spcPct val="90000"/>
              </a:lnSpc>
            </a:pPr>
            <a:endParaRPr lang="en-US" sz="1800" dirty="0"/>
          </a:p>
          <a:p>
            <a:pPr>
              <a:lnSpc>
                <a:spcPct val="90000"/>
              </a:lnSpc>
            </a:pPr>
            <a:endParaRPr lang="en-US" sz="1800" dirty="0"/>
          </a:p>
        </p:txBody>
      </p:sp>
    </p:spTree>
    <p:extLst>
      <p:ext uri="{BB962C8B-B14F-4D97-AF65-F5344CB8AC3E}">
        <p14:creationId xmlns:p14="http://schemas.microsoft.com/office/powerpoint/2010/main" val="348873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251520" y="3319778"/>
            <a:ext cx="8617527" cy="1240583"/>
          </a:xfrm>
        </p:spPr>
        <p:txBody>
          <a:bodyPr/>
          <a:lstStyle/>
          <a:p>
            <a:r>
              <a:rPr lang="en-US" dirty="0"/>
              <a:t>The Publishing of the New Updated and Deleted Records</a:t>
            </a:r>
            <a:endParaRPr lang="LID4096" dirty="0"/>
          </a:p>
        </p:txBody>
      </p:sp>
    </p:spTree>
    <p:extLst>
      <p:ext uri="{BB962C8B-B14F-4D97-AF65-F5344CB8AC3E}">
        <p14:creationId xmlns:p14="http://schemas.microsoft.com/office/powerpoint/2010/main" val="104102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C692242-18D2-BC17-80C0-9A40E39BB4D2}"/>
              </a:ext>
            </a:extLst>
          </p:cNvPr>
          <p:cNvPicPr>
            <a:picLocks noChangeAspect="1"/>
          </p:cNvPicPr>
          <p:nvPr/>
        </p:nvPicPr>
        <p:blipFill>
          <a:blip r:embed="rId2"/>
          <a:stretch>
            <a:fillRect/>
          </a:stretch>
        </p:blipFill>
        <p:spPr>
          <a:xfrm>
            <a:off x="0" y="2154102"/>
            <a:ext cx="9144000" cy="83529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The Publishing of the New Updated and Deleted Records</a:t>
            </a:r>
          </a:p>
        </p:txBody>
      </p:sp>
      <p:sp>
        <p:nvSpPr>
          <p:cNvPr id="20" name="Content Placeholder 5">
            <a:extLst>
              <a:ext uri="{FF2B5EF4-FFF2-40B4-BE49-F238E27FC236}">
                <a16:creationId xmlns:a16="http://schemas.microsoft.com/office/drawing/2014/main" id="{B1540EC9-20C3-C938-ED62-8A9A691049FE}"/>
              </a:ext>
            </a:extLst>
          </p:cNvPr>
          <p:cNvSpPr>
            <a:spLocks noGrp="1"/>
          </p:cNvSpPr>
          <p:nvPr>
            <p:ph idx="1"/>
          </p:nvPr>
        </p:nvSpPr>
        <p:spPr>
          <a:xfrm>
            <a:off x="395536" y="627534"/>
            <a:ext cx="8496944" cy="936104"/>
          </a:xfrm>
        </p:spPr>
        <p:txBody>
          <a:bodyPr>
            <a:normAutofit/>
          </a:bodyPr>
          <a:lstStyle/>
          <a:p>
            <a:pPr>
              <a:lnSpc>
                <a:spcPct val="90000"/>
              </a:lnSpc>
            </a:pPr>
            <a:r>
              <a:rPr lang="en-US" sz="1800" dirty="0"/>
              <a:t>The publishing job has run again, and it published the three records (the added, deleted, and edited records)</a:t>
            </a:r>
          </a:p>
        </p:txBody>
      </p:sp>
      <p:sp>
        <p:nvSpPr>
          <p:cNvPr id="23" name="Rectangle 22">
            <a:extLst>
              <a:ext uri="{FF2B5EF4-FFF2-40B4-BE49-F238E27FC236}">
                <a16:creationId xmlns:a16="http://schemas.microsoft.com/office/drawing/2014/main" id="{ED33E509-5F08-331F-02D2-F70C5ED06A58}"/>
              </a:ext>
            </a:extLst>
          </p:cNvPr>
          <p:cNvSpPr/>
          <p:nvPr/>
        </p:nvSpPr>
        <p:spPr>
          <a:xfrm>
            <a:off x="0" y="2139702"/>
            <a:ext cx="219573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24" name="Rectangle 23">
            <a:extLst>
              <a:ext uri="{FF2B5EF4-FFF2-40B4-BE49-F238E27FC236}">
                <a16:creationId xmlns:a16="http://schemas.microsoft.com/office/drawing/2014/main" id="{19E51C66-D43A-A87F-76F5-7477890A58C9}"/>
              </a:ext>
            </a:extLst>
          </p:cNvPr>
          <p:cNvSpPr/>
          <p:nvPr/>
        </p:nvSpPr>
        <p:spPr>
          <a:xfrm>
            <a:off x="5940152" y="2154102"/>
            <a:ext cx="1944216" cy="849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26" name="Straight Arrow Connector 25">
            <a:extLst>
              <a:ext uri="{FF2B5EF4-FFF2-40B4-BE49-F238E27FC236}">
                <a16:creationId xmlns:a16="http://schemas.microsoft.com/office/drawing/2014/main" id="{D7F4F98D-BBC4-E87D-C846-D5DBAC2DE984}"/>
              </a:ext>
            </a:extLst>
          </p:cNvPr>
          <p:cNvCxnSpPr/>
          <p:nvPr/>
        </p:nvCxnSpPr>
        <p:spPr>
          <a:xfrm flipV="1">
            <a:off x="6660232" y="2859782"/>
            <a:ext cx="539552" cy="734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8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8E39F3-A50F-A252-4B68-71CF4A9D5318}"/>
              </a:ext>
            </a:extLst>
          </p:cNvPr>
          <p:cNvPicPr>
            <a:picLocks noChangeAspect="1"/>
          </p:cNvPicPr>
          <p:nvPr/>
        </p:nvPicPr>
        <p:blipFill>
          <a:blip r:embed="rId2"/>
          <a:stretch>
            <a:fillRect/>
          </a:stretch>
        </p:blipFill>
        <p:spPr>
          <a:xfrm>
            <a:off x="0" y="2311388"/>
            <a:ext cx="9144000" cy="1340482"/>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The Publishing of the New Updated and Deleted Records</a:t>
            </a:r>
          </a:p>
        </p:txBody>
      </p:sp>
      <p:sp>
        <p:nvSpPr>
          <p:cNvPr id="3" name="TextBox 2">
            <a:extLst>
              <a:ext uri="{FF2B5EF4-FFF2-40B4-BE49-F238E27FC236}">
                <a16:creationId xmlns:a16="http://schemas.microsoft.com/office/drawing/2014/main" id="{8FCC9101-2F57-7192-4840-242681388E6C}"/>
              </a:ext>
            </a:extLst>
          </p:cNvPr>
          <p:cNvSpPr txBox="1"/>
          <p:nvPr/>
        </p:nvSpPr>
        <p:spPr>
          <a:xfrm>
            <a:off x="3267225" y="1806648"/>
            <a:ext cx="2069983" cy="553998"/>
          </a:xfrm>
          <a:prstGeom prst="rect">
            <a:avLst/>
          </a:prstGeom>
          <a:solidFill>
            <a:srgbClr val="FFFF00"/>
          </a:solidFill>
          <a:ln>
            <a:solidFill>
              <a:schemeClr val="accent1"/>
            </a:solidFill>
          </a:ln>
        </p:spPr>
        <p:txBody>
          <a:bodyPr wrap="square" rtlCol="0">
            <a:spAutoFit/>
          </a:bodyPr>
          <a:lstStyle/>
          <a:p>
            <a:r>
              <a:rPr lang="en-US" sz="1500" dirty="0"/>
              <a:t>This is the file from the first publishing</a:t>
            </a:r>
          </a:p>
        </p:txBody>
      </p:sp>
      <p:sp>
        <p:nvSpPr>
          <p:cNvPr id="6" name="Rectangle 5">
            <a:extLst>
              <a:ext uri="{FF2B5EF4-FFF2-40B4-BE49-F238E27FC236}">
                <a16:creationId xmlns:a16="http://schemas.microsoft.com/office/drawing/2014/main" id="{EF3EC266-8A3A-E6D3-7810-A06101C335D3}"/>
              </a:ext>
            </a:extLst>
          </p:cNvPr>
          <p:cNvSpPr/>
          <p:nvPr/>
        </p:nvSpPr>
        <p:spPr>
          <a:xfrm>
            <a:off x="0" y="2764392"/>
            <a:ext cx="40595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cxnSp>
        <p:nvCxnSpPr>
          <p:cNvPr id="10" name="Straight Arrow Connector 9">
            <a:extLst>
              <a:ext uri="{FF2B5EF4-FFF2-40B4-BE49-F238E27FC236}">
                <a16:creationId xmlns:a16="http://schemas.microsoft.com/office/drawing/2014/main" id="{07AD0680-6386-6236-FB9F-9FAA88D2A70A}"/>
              </a:ext>
            </a:extLst>
          </p:cNvPr>
          <p:cNvCxnSpPr>
            <a:stCxn id="3" idx="1"/>
          </p:cNvCxnSpPr>
          <p:nvPr/>
        </p:nvCxnSpPr>
        <p:spPr>
          <a:xfrm flipH="1">
            <a:off x="2771800" y="2083647"/>
            <a:ext cx="495425" cy="6321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CA00CB6-BE52-B7EC-83A4-11B817AE521B}"/>
              </a:ext>
            </a:extLst>
          </p:cNvPr>
          <p:cNvSpPr/>
          <p:nvPr/>
        </p:nvSpPr>
        <p:spPr>
          <a:xfrm>
            <a:off x="0" y="3038932"/>
            <a:ext cx="4059544" cy="257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2" name="TextBox 11">
            <a:extLst>
              <a:ext uri="{FF2B5EF4-FFF2-40B4-BE49-F238E27FC236}">
                <a16:creationId xmlns:a16="http://schemas.microsoft.com/office/drawing/2014/main" id="{1E5B196A-21D4-D13D-2524-DFD9F0DBB88D}"/>
              </a:ext>
            </a:extLst>
          </p:cNvPr>
          <p:cNvSpPr txBox="1"/>
          <p:nvPr/>
        </p:nvSpPr>
        <p:spPr>
          <a:xfrm>
            <a:off x="5054431" y="3651870"/>
            <a:ext cx="3982065" cy="553998"/>
          </a:xfrm>
          <a:prstGeom prst="rect">
            <a:avLst/>
          </a:prstGeom>
          <a:solidFill>
            <a:srgbClr val="FFFF00"/>
          </a:solidFill>
          <a:ln>
            <a:solidFill>
              <a:schemeClr val="accent1"/>
            </a:solidFill>
          </a:ln>
        </p:spPr>
        <p:txBody>
          <a:bodyPr wrap="square" rtlCol="0">
            <a:spAutoFit/>
          </a:bodyPr>
          <a:lstStyle/>
          <a:p>
            <a:r>
              <a:rPr lang="en-US" sz="1500" dirty="0"/>
              <a:t>This is the file of deleted record(s).  Note that it states "delete" as part of the name</a:t>
            </a:r>
          </a:p>
        </p:txBody>
      </p:sp>
      <p:cxnSp>
        <p:nvCxnSpPr>
          <p:cNvPr id="13" name="Straight Arrow Connector 12">
            <a:extLst>
              <a:ext uri="{FF2B5EF4-FFF2-40B4-BE49-F238E27FC236}">
                <a16:creationId xmlns:a16="http://schemas.microsoft.com/office/drawing/2014/main" id="{F8202DCC-9F74-D2AB-7F36-EA144B8A2A3F}"/>
              </a:ext>
            </a:extLst>
          </p:cNvPr>
          <p:cNvCxnSpPr>
            <a:cxnSpLocks/>
            <a:stCxn id="12" idx="1"/>
          </p:cNvCxnSpPr>
          <p:nvPr/>
        </p:nvCxnSpPr>
        <p:spPr>
          <a:xfrm flipH="1" flipV="1">
            <a:off x="4085846" y="3253848"/>
            <a:ext cx="968585" cy="675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726AA0-FF9C-3169-E225-36A6678EB330}"/>
              </a:ext>
            </a:extLst>
          </p:cNvPr>
          <p:cNvSpPr/>
          <p:nvPr/>
        </p:nvSpPr>
        <p:spPr>
          <a:xfrm>
            <a:off x="-3723" y="3270740"/>
            <a:ext cx="4059544" cy="257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16" name="TextBox 15">
            <a:extLst>
              <a:ext uri="{FF2B5EF4-FFF2-40B4-BE49-F238E27FC236}">
                <a16:creationId xmlns:a16="http://schemas.microsoft.com/office/drawing/2014/main" id="{F37DD8D6-AFC4-17AD-D8FB-A1CF272C77D7}"/>
              </a:ext>
            </a:extLst>
          </p:cNvPr>
          <p:cNvSpPr txBox="1"/>
          <p:nvPr/>
        </p:nvSpPr>
        <p:spPr>
          <a:xfrm>
            <a:off x="641825" y="4213906"/>
            <a:ext cx="2418007" cy="553998"/>
          </a:xfrm>
          <a:prstGeom prst="rect">
            <a:avLst/>
          </a:prstGeom>
          <a:solidFill>
            <a:srgbClr val="FFFF00"/>
          </a:solidFill>
          <a:ln>
            <a:solidFill>
              <a:schemeClr val="accent1"/>
            </a:solidFill>
          </a:ln>
        </p:spPr>
        <p:txBody>
          <a:bodyPr wrap="square" rtlCol="0">
            <a:spAutoFit/>
          </a:bodyPr>
          <a:lstStyle/>
          <a:p>
            <a:r>
              <a:rPr lang="en-US" sz="1500" dirty="0"/>
              <a:t>This is the file of new and edited (modified) records</a:t>
            </a:r>
          </a:p>
        </p:txBody>
      </p:sp>
      <p:cxnSp>
        <p:nvCxnSpPr>
          <p:cNvPr id="17" name="Straight Arrow Connector 16">
            <a:extLst>
              <a:ext uri="{FF2B5EF4-FFF2-40B4-BE49-F238E27FC236}">
                <a16:creationId xmlns:a16="http://schemas.microsoft.com/office/drawing/2014/main" id="{35919B53-9076-0850-8B4B-02C79375205E}"/>
              </a:ext>
            </a:extLst>
          </p:cNvPr>
          <p:cNvCxnSpPr>
            <a:cxnSpLocks/>
          </p:cNvCxnSpPr>
          <p:nvPr/>
        </p:nvCxnSpPr>
        <p:spPr>
          <a:xfrm flipV="1">
            <a:off x="2339752" y="3542100"/>
            <a:ext cx="262089" cy="671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5">
            <a:extLst>
              <a:ext uri="{FF2B5EF4-FFF2-40B4-BE49-F238E27FC236}">
                <a16:creationId xmlns:a16="http://schemas.microsoft.com/office/drawing/2014/main" id="{B1540EC9-20C3-C938-ED62-8A9A691049FE}"/>
              </a:ext>
            </a:extLst>
          </p:cNvPr>
          <p:cNvSpPr>
            <a:spLocks noGrp="1"/>
          </p:cNvSpPr>
          <p:nvPr>
            <p:ph idx="1"/>
          </p:nvPr>
        </p:nvSpPr>
        <p:spPr>
          <a:xfrm>
            <a:off x="395536" y="627534"/>
            <a:ext cx="8496944" cy="936104"/>
          </a:xfrm>
        </p:spPr>
        <p:txBody>
          <a:bodyPr>
            <a:normAutofit/>
          </a:bodyPr>
          <a:lstStyle/>
          <a:p>
            <a:pPr>
              <a:lnSpc>
                <a:spcPct val="90000"/>
              </a:lnSpc>
            </a:pPr>
            <a:r>
              <a:rPr lang="en-US" sz="1800" dirty="0"/>
              <a:t>Let’s see the newly published three records</a:t>
            </a:r>
          </a:p>
        </p:txBody>
      </p:sp>
      <p:sp>
        <p:nvSpPr>
          <p:cNvPr id="4" name="Rectangle 3">
            <a:extLst>
              <a:ext uri="{FF2B5EF4-FFF2-40B4-BE49-F238E27FC236}">
                <a16:creationId xmlns:a16="http://schemas.microsoft.com/office/drawing/2014/main" id="{BEF9EEC3-2477-DBC9-6045-507F79EA2194}"/>
              </a:ext>
            </a:extLst>
          </p:cNvPr>
          <p:cNvSpPr/>
          <p:nvPr/>
        </p:nvSpPr>
        <p:spPr>
          <a:xfrm>
            <a:off x="2915816" y="3023564"/>
            <a:ext cx="504056" cy="281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455253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The Publishing of the New Updated and Deleted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576064"/>
          </a:xfrm>
        </p:spPr>
        <p:txBody>
          <a:bodyPr>
            <a:normAutofit/>
          </a:bodyPr>
          <a:lstStyle/>
          <a:p>
            <a:pPr>
              <a:lnSpc>
                <a:spcPct val="90000"/>
              </a:lnSpc>
            </a:pPr>
            <a:r>
              <a:rPr lang="en-US" sz="1800" dirty="0"/>
              <a:t>This is file "Taiwan-_2023072014_7560738370000121_delete"</a:t>
            </a:r>
          </a:p>
          <a:p>
            <a:pPr>
              <a:lnSpc>
                <a:spcPct val="90000"/>
              </a:lnSpc>
            </a:pPr>
            <a:endParaRPr lang="en-US" sz="1800" dirty="0"/>
          </a:p>
        </p:txBody>
      </p:sp>
      <p:pic>
        <p:nvPicPr>
          <p:cNvPr id="4" name="Picture 3">
            <a:extLst>
              <a:ext uri="{FF2B5EF4-FFF2-40B4-BE49-F238E27FC236}">
                <a16:creationId xmlns:a16="http://schemas.microsoft.com/office/drawing/2014/main" id="{043ACBC0-6543-2081-5F7A-78413172573A}"/>
              </a:ext>
            </a:extLst>
          </p:cNvPr>
          <p:cNvPicPr>
            <a:picLocks noChangeAspect="1"/>
          </p:cNvPicPr>
          <p:nvPr/>
        </p:nvPicPr>
        <p:blipFill>
          <a:blip r:embed="rId2"/>
          <a:stretch>
            <a:fillRect/>
          </a:stretch>
        </p:blipFill>
        <p:spPr>
          <a:xfrm>
            <a:off x="409639" y="1203598"/>
            <a:ext cx="7884368" cy="3414930"/>
          </a:xfrm>
          <a:prstGeom prst="rect">
            <a:avLst/>
          </a:prstGeom>
          <a:ln>
            <a:solidFill>
              <a:schemeClr val="accent1"/>
            </a:solidFill>
          </a:ln>
        </p:spPr>
      </p:pic>
      <p:sp>
        <p:nvSpPr>
          <p:cNvPr id="7" name="TextBox 6">
            <a:extLst>
              <a:ext uri="{FF2B5EF4-FFF2-40B4-BE49-F238E27FC236}">
                <a16:creationId xmlns:a16="http://schemas.microsoft.com/office/drawing/2014/main" id="{B07998EE-24F6-2DD1-36DE-53902F37F466}"/>
              </a:ext>
            </a:extLst>
          </p:cNvPr>
          <p:cNvSpPr txBox="1"/>
          <p:nvPr/>
        </p:nvSpPr>
        <p:spPr>
          <a:xfrm>
            <a:off x="5940152" y="2632350"/>
            <a:ext cx="2592288" cy="784830"/>
          </a:xfrm>
          <a:prstGeom prst="rect">
            <a:avLst/>
          </a:prstGeom>
          <a:solidFill>
            <a:srgbClr val="FFFF00"/>
          </a:solidFill>
          <a:ln>
            <a:solidFill>
              <a:schemeClr val="accent1"/>
            </a:solidFill>
          </a:ln>
        </p:spPr>
        <p:txBody>
          <a:bodyPr wrap="square" rtlCol="0">
            <a:spAutoFit/>
          </a:bodyPr>
          <a:lstStyle/>
          <a:p>
            <a:r>
              <a:rPr lang="en-US" sz="1500" dirty="0"/>
              <a:t>2. We know this record was deleted because it is in the file with name "delete"</a:t>
            </a:r>
          </a:p>
        </p:txBody>
      </p:sp>
      <p:sp>
        <p:nvSpPr>
          <p:cNvPr id="8" name="TextBox 7">
            <a:extLst>
              <a:ext uri="{FF2B5EF4-FFF2-40B4-BE49-F238E27FC236}">
                <a16:creationId xmlns:a16="http://schemas.microsoft.com/office/drawing/2014/main" id="{DB423931-628F-73C4-C497-E79B53A663E8}"/>
              </a:ext>
            </a:extLst>
          </p:cNvPr>
          <p:cNvSpPr txBox="1"/>
          <p:nvPr/>
        </p:nvSpPr>
        <p:spPr>
          <a:xfrm>
            <a:off x="107504" y="2571750"/>
            <a:ext cx="2592288" cy="784830"/>
          </a:xfrm>
          <a:prstGeom prst="rect">
            <a:avLst/>
          </a:prstGeom>
          <a:solidFill>
            <a:srgbClr val="FFFF00"/>
          </a:solidFill>
          <a:ln>
            <a:solidFill>
              <a:schemeClr val="accent1"/>
            </a:solidFill>
          </a:ln>
        </p:spPr>
        <p:txBody>
          <a:bodyPr wrap="square" rtlCol="0">
            <a:spAutoFit/>
          </a:bodyPr>
          <a:lstStyle/>
          <a:p>
            <a:r>
              <a:rPr lang="en-US" sz="1500" dirty="0"/>
              <a:t>1. We know this record was deleted because it has a "d" in pos. 5 of the LDR</a:t>
            </a:r>
          </a:p>
        </p:txBody>
      </p:sp>
      <p:cxnSp>
        <p:nvCxnSpPr>
          <p:cNvPr id="10" name="Straight Arrow Connector 9">
            <a:extLst>
              <a:ext uri="{FF2B5EF4-FFF2-40B4-BE49-F238E27FC236}">
                <a16:creationId xmlns:a16="http://schemas.microsoft.com/office/drawing/2014/main" id="{ACDF6F39-D220-9E17-1A45-A46844AAE48C}"/>
              </a:ext>
            </a:extLst>
          </p:cNvPr>
          <p:cNvCxnSpPr/>
          <p:nvPr/>
        </p:nvCxnSpPr>
        <p:spPr>
          <a:xfrm flipV="1">
            <a:off x="1835696" y="1851670"/>
            <a:ext cx="504056"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42D22DA-4566-D9F8-E1AF-41487C8F60A1}"/>
              </a:ext>
            </a:extLst>
          </p:cNvPr>
          <p:cNvSpPr/>
          <p:nvPr/>
        </p:nvSpPr>
        <p:spPr>
          <a:xfrm>
            <a:off x="3082884" y="3907971"/>
            <a:ext cx="3312368" cy="217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3640961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The Publishing of the New Updated and Deleted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32048"/>
          </a:xfrm>
        </p:spPr>
        <p:txBody>
          <a:bodyPr>
            <a:normAutofit/>
          </a:bodyPr>
          <a:lstStyle/>
          <a:p>
            <a:pPr>
              <a:lnSpc>
                <a:spcPct val="90000"/>
              </a:lnSpc>
            </a:pPr>
            <a:r>
              <a:rPr lang="en-US" sz="1800" dirty="0"/>
              <a:t>This is part of file Taiwan-_2023072014_7560738370000121_new</a:t>
            </a:r>
          </a:p>
          <a:p>
            <a:pPr>
              <a:lnSpc>
                <a:spcPct val="90000"/>
              </a:lnSpc>
            </a:pPr>
            <a:endParaRPr lang="en-US" sz="1800" dirty="0"/>
          </a:p>
        </p:txBody>
      </p:sp>
      <p:pic>
        <p:nvPicPr>
          <p:cNvPr id="9" name="Picture 8">
            <a:extLst>
              <a:ext uri="{FF2B5EF4-FFF2-40B4-BE49-F238E27FC236}">
                <a16:creationId xmlns:a16="http://schemas.microsoft.com/office/drawing/2014/main" id="{E5B2468E-7FA4-E23D-8039-36A066F6E8D2}"/>
              </a:ext>
            </a:extLst>
          </p:cNvPr>
          <p:cNvPicPr>
            <a:picLocks noChangeAspect="1"/>
          </p:cNvPicPr>
          <p:nvPr/>
        </p:nvPicPr>
        <p:blipFill>
          <a:blip r:embed="rId2"/>
          <a:stretch>
            <a:fillRect/>
          </a:stretch>
        </p:blipFill>
        <p:spPr>
          <a:xfrm>
            <a:off x="0" y="1256101"/>
            <a:ext cx="9144000" cy="3115849"/>
          </a:xfrm>
          <a:prstGeom prst="rect">
            <a:avLst/>
          </a:prstGeom>
          <a:ln>
            <a:solidFill>
              <a:schemeClr val="accent1"/>
            </a:solidFill>
          </a:ln>
        </p:spPr>
      </p:pic>
      <p:sp>
        <p:nvSpPr>
          <p:cNvPr id="10" name="TextBox 9">
            <a:extLst>
              <a:ext uri="{FF2B5EF4-FFF2-40B4-BE49-F238E27FC236}">
                <a16:creationId xmlns:a16="http://schemas.microsoft.com/office/drawing/2014/main" id="{A7CC1F78-F37C-2F0F-33D1-5F3E51050DA8}"/>
              </a:ext>
            </a:extLst>
          </p:cNvPr>
          <p:cNvSpPr txBox="1"/>
          <p:nvPr/>
        </p:nvSpPr>
        <p:spPr>
          <a:xfrm>
            <a:off x="5940152" y="2632350"/>
            <a:ext cx="2592288" cy="784830"/>
          </a:xfrm>
          <a:prstGeom prst="rect">
            <a:avLst/>
          </a:prstGeom>
          <a:solidFill>
            <a:srgbClr val="FFFF00"/>
          </a:solidFill>
          <a:ln>
            <a:solidFill>
              <a:schemeClr val="accent1"/>
            </a:solidFill>
          </a:ln>
        </p:spPr>
        <p:txBody>
          <a:bodyPr wrap="square" rtlCol="0">
            <a:spAutoFit/>
          </a:bodyPr>
          <a:lstStyle/>
          <a:p>
            <a:r>
              <a:rPr lang="en-US" sz="1500" dirty="0"/>
              <a:t>This is the record we added to the repository that fit the criteria of the logical set</a:t>
            </a:r>
          </a:p>
        </p:txBody>
      </p:sp>
      <p:sp>
        <p:nvSpPr>
          <p:cNvPr id="11" name="Rectangle 10">
            <a:extLst>
              <a:ext uri="{FF2B5EF4-FFF2-40B4-BE49-F238E27FC236}">
                <a16:creationId xmlns:a16="http://schemas.microsoft.com/office/drawing/2014/main" id="{7E0B0A01-1285-1C7E-31A3-8616DCC599BE}"/>
              </a:ext>
            </a:extLst>
          </p:cNvPr>
          <p:cNvSpPr/>
          <p:nvPr/>
        </p:nvSpPr>
        <p:spPr>
          <a:xfrm>
            <a:off x="2771800" y="1428357"/>
            <a:ext cx="4464496" cy="240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184818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6F1A6B-E083-306D-7FF0-473884F0C872}"/>
              </a:ext>
            </a:extLst>
          </p:cNvPr>
          <p:cNvPicPr>
            <a:picLocks noChangeAspect="1"/>
          </p:cNvPicPr>
          <p:nvPr/>
        </p:nvPicPr>
        <p:blipFill>
          <a:blip r:embed="rId2"/>
          <a:stretch>
            <a:fillRect/>
          </a:stretch>
        </p:blipFill>
        <p:spPr>
          <a:xfrm>
            <a:off x="0" y="1295746"/>
            <a:ext cx="9144000" cy="25520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The Publishing of the New Updated and Deleted Records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27534"/>
            <a:ext cx="8496944" cy="432048"/>
          </a:xfrm>
        </p:spPr>
        <p:txBody>
          <a:bodyPr>
            <a:normAutofit/>
          </a:bodyPr>
          <a:lstStyle/>
          <a:p>
            <a:pPr>
              <a:lnSpc>
                <a:spcPct val="90000"/>
              </a:lnSpc>
            </a:pPr>
            <a:r>
              <a:rPr lang="en-US" sz="1800" dirty="0"/>
              <a:t>This is part of file Taiwan-_2023072014_7560738370000121_new</a:t>
            </a:r>
          </a:p>
          <a:p>
            <a:pPr>
              <a:lnSpc>
                <a:spcPct val="90000"/>
              </a:lnSpc>
            </a:pPr>
            <a:endParaRPr lang="en-US" sz="1800" dirty="0"/>
          </a:p>
        </p:txBody>
      </p:sp>
      <p:sp>
        <p:nvSpPr>
          <p:cNvPr id="10" name="TextBox 9">
            <a:extLst>
              <a:ext uri="{FF2B5EF4-FFF2-40B4-BE49-F238E27FC236}">
                <a16:creationId xmlns:a16="http://schemas.microsoft.com/office/drawing/2014/main" id="{A7CC1F78-F37C-2F0F-33D1-5F3E51050DA8}"/>
              </a:ext>
            </a:extLst>
          </p:cNvPr>
          <p:cNvSpPr txBox="1"/>
          <p:nvPr/>
        </p:nvSpPr>
        <p:spPr>
          <a:xfrm>
            <a:off x="5940152" y="2632350"/>
            <a:ext cx="2592288" cy="1015663"/>
          </a:xfrm>
          <a:prstGeom prst="rect">
            <a:avLst/>
          </a:prstGeom>
          <a:solidFill>
            <a:srgbClr val="FFFF00"/>
          </a:solidFill>
          <a:ln>
            <a:solidFill>
              <a:schemeClr val="accent1"/>
            </a:solidFill>
          </a:ln>
        </p:spPr>
        <p:txBody>
          <a:bodyPr wrap="square" rtlCol="0">
            <a:spAutoFit/>
          </a:bodyPr>
          <a:lstStyle/>
          <a:p>
            <a:r>
              <a:rPr lang="en-US" sz="1500" dirty="0"/>
              <a:t>This is the record that was already in the set and already published and we edited (modified) it</a:t>
            </a:r>
          </a:p>
        </p:txBody>
      </p:sp>
      <p:sp>
        <p:nvSpPr>
          <p:cNvPr id="7" name="Rectangle 6">
            <a:extLst>
              <a:ext uri="{FF2B5EF4-FFF2-40B4-BE49-F238E27FC236}">
                <a16:creationId xmlns:a16="http://schemas.microsoft.com/office/drawing/2014/main" id="{BC1D3CDA-37BA-5ACB-4997-93F038441E2D}"/>
              </a:ext>
            </a:extLst>
          </p:cNvPr>
          <p:cNvSpPr/>
          <p:nvPr/>
        </p:nvSpPr>
        <p:spPr>
          <a:xfrm>
            <a:off x="2915816" y="1491630"/>
            <a:ext cx="3312368" cy="217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77784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a:lnSpc>
                <a:spcPct val="90000"/>
              </a:lnSpc>
            </a:pPr>
            <a:r>
              <a:rPr lang="en-US" sz="1800" dirty="0"/>
              <a:t>The purpose of this presentation is to specifically show how new, updated and deleted records are handled via the General Publishing Profile in Alma.</a:t>
            </a:r>
          </a:p>
          <a:p>
            <a:pPr>
              <a:lnSpc>
                <a:spcPct val="90000"/>
              </a:lnSpc>
            </a:pPr>
            <a:r>
              <a:rPr lang="en-US" sz="1800" dirty="0"/>
              <a:t>This is not a presentation on the entire overall functionality of the general Publishing Profile.</a:t>
            </a:r>
          </a:p>
          <a:p>
            <a:pPr>
              <a:lnSpc>
                <a:spcPct val="90000"/>
              </a:lnSpc>
            </a:pPr>
            <a:r>
              <a:rPr lang="en-US" sz="1800" dirty="0"/>
              <a:t>It specifically relates to how the new, updated and deleted records are published.</a:t>
            </a:r>
          </a:p>
          <a:p>
            <a:pPr>
              <a:lnSpc>
                <a:spcPct val="90000"/>
              </a:lnSpc>
            </a:pPr>
            <a:r>
              <a:rPr lang="en-US" sz="1800" dirty="0"/>
              <a:t>For a general overview of the General Publishing Profile see </a:t>
            </a:r>
            <a:r>
              <a:rPr lang="en-US" sz="1800" dirty="0">
                <a:hlinkClick r:id="rId2"/>
              </a:rPr>
              <a:t>Publishing and Inventory Enrichment (General Publishing)</a:t>
            </a:r>
            <a:endParaRPr lang="en-US" sz="1800" dirty="0"/>
          </a:p>
        </p:txBody>
      </p:sp>
    </p:spTree>
    <p:extLst>
      <p:ext uri="{BB962C8B-B14F-4D97-AF65-F5344CB8AC3E}">
        <p14:creationId xmlns:p14="http://schemas.microsoft.com/office/powerpoint/2010/main" val="345890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05967" cy="1240583"/>
          </a:xfrm>
        </p:spPr>
        <p:txBody>
          <a:bodyPr/>
          <a:lstStyle/>
          <a:p>
            <a:r>
              <a:rPr lang="en-US" dirty="0"/>
              <a:t>The set we will use</a:t>
            </a:r>
            <a:endParaRPr lang="LID4096" dirty="0"/>
          </a:p>
        </p:txBody>
      </p:sp>
    </p:spTree>
    <p:extLst>
      <p:ext uri="{BB962C8B-B14F-4D97-AF65-F5344CB8AC3E}">
        <p14:creationId xmlns:p14="http://schemas.microsoft.com/office/powerpoint/2010/main" val="143444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set we will use</a:t>
            </a:r>
          </a:p>
        </p:txBody>
      </p:sp>
      <p:sp>
        <p:nvSpPr>
          <p:cNvPr id="7" name="Content Placeholder 5">
            <a:extLst>
              <a:ext uri="{FF2B5EF4-FFF2-40B4-BE49-F238E27FC236}">
                <a16:creationId xmlns:a16="http://schemas.microsoft.com/office/drawing/2014/main" id="{7ADEE3CF-FA2E-2310-DE67-011E34DD9751}"/>
              </a:ext>
            </a:extLst>
          </p:cNvPr>
          <p:cNvSpPr>
            <a:spLocks noGrp="1"/>
          </p:cNvSpPr>
          <p:nvPr>
            <p:ph idx="1"/>
          </p:nvPr>
        </p:nvSpPr>
        <p:spPr>
          <a:xfrm>
            <a:off x="395536" y="771551"/>
            <a:ext cx="8424936" cy="1080119"/>
          </a:xfrm>
        </p:spPr>
        <p:txBody>
          <a:bodyPr>
            <a:normAutofit/>
          </a:bodyPr>
          <a:lstStyle/>
          <a:p>
            <a:pPr>
              <a:lnSpc>
                <a:spcPct val="90000"/>
              </a:lnSpc>
            </a:pPr>
            <a:r>
              <a:rPr lang="en-US" sz="1800" dirty="0"/>
              <a:t>We have a logical set of 32 records.</a:t>
            </a:r>
          </a:p>
          <a:p>
            <a:pPr>
              <a:lnSpc>
                <a:spcPct val="90000"/>
              </a:lnSpc>
            </a:pPr>
            <a:r>
              <a:rPr lang="en-US" sz="1800" dirty="0"/>
              <a:t>The set is called "Physical Titles Subject LC Taiwan Resource Type Book Physical".</a:t>
            </a:r>
          </a:p>
          <a:p>
            <a:pPr>
              <a:lnSpc>
                <a:spcPct val="90000"/>
              </a:lnSpc>
            </a:pPr>
            <a:r>
              <a:rPr lang="en-US" sz="1800" dirty="0"/>
              <a:t>It contains, as the title suggests, physical titles which meet this criteria:</a:t>
            </a:r>
          </a:p>
        </p:txBody>
      </p:sp>
      <p:pic>
        <p:nvPicPr>
          <p:cNvPr id="9" name="Picture 8">
            <a:extLst>
              <a:ext uri="{FF2B5EF4-FFF2-40B4-BE49-F238E27FC236}">
                <a16:creationId xmlns:a16="http://schemas.microsoft.com/office/drawing/2014/main" id="{B63B849A-93C2-0E84-9FA4-D47D9A66E686}"/>
              </a:ext>
            </a:extLst>
          </p:cNvPr>
          <p:cNvPicPr>
            <a:picLocks noChangeAspect="1"/>
          </p:cNvPicPr>
          <p:nvPr/>
        </p:nvPicPr>
        <p:blipFill>
          <a:blip r:embed="rId2"/>
          <a:stretch>
            <a:fillRect/>
          </a:stretch>
        </p:blipFill>
        <p:spPr>
          <a:xfrm>
            <a:off x="47625" y="2444849"/>
            <a:ext cx="9048750" cy="2143125"/>
          </a:xfrm>
          <a:prstGeom prst="rect">
            <a:avLst/>
          </a:prstGeom>
          <a:ln>
            <a:solidFill>
              <a:schemeClr val="accent1"/>
            </a:solidFill>
          </a:ln>
        </p:spPr>
      </p:pic>
    </p:spTree>
    <p:extLst>
      <p:ext uri="{BB962C8B-B14F-4D97-AF65-F5344CB8AC3E}">
        <p14:creationId xmlns:p14="http://schemas.microsoft.com/office/powerpoint/2010/main" val="226989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 we will use</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457201"/>
          </a:xfrm>
        </p:spPr>
        <p:txBody>
          <a:bodyPr>
            <a:normAutofit/>
          </a:bodyPr>
          <a:lstStyle/>
          <a:p>
            <a:r>
              <a:rPr lang="en-US" sz="1800" dirty="0"/>
              <a:t>Let’s look at the contents of the set</a:t>
            </a:r>
          </a:p>
          <a:p>
            <a:endParaRPr lang="en-US" sz="1800" dirty="0"/>
          </a:p>
        </p:txBody>
      </p:sp>
      <p:pic>
        <p:nvPicPr>
          <p:cNvPr id="4" name="Picture 3">
            <a:extLst>
              <a:ext uri="{FF2B5EF4-FFF2-40B4-BE49-F238E27FC236}">
                <a16:creationId xmlns:a16="http://schemas.microsoft.com/office/drawing/2014/main" id="{601A2BD4-81CA-8850-1C77-4367D8224F43}"/>
              </a:ext>
            </a:extLst>
          </p:cNvPr>
          <p:cNvPicPr>
            <a:picLocks noChangeAspect="1"/>
          </p:cNvPicPr>
          <p:nvPr/>
        </p:nvPicPr>
        <p:blipFill>
          <a:blip r:embed="rId2"/>
          <a:stretch>
            <a:fillRect/>
          </a:stretch>
        </p:blipFill>
        <p:spPr>
          <a:xfrm>
            <a:off x="0" y="1870472"/>
            <a:ext cx="9144000" cy="1402555"/>
          </a:xfrm>
          <a:prstGeom prst="rect">
            <a:avLst/>
          </a:prstGeom>
          <a:ln>
            <a:solidFill>
              <a:schemeClr val="accent1"/>
            </a:solidFill>
          </a:ln>
        </p:spPr>
      </p:pic>
      <p:sp>
        <p:nvSpPr>
          <p:cNvPr id="7" name="Rectangle 6">
            <a:extLst>
              <a:ext uri="{FF2B5EF4-FFF2-40B4-BE49-F238E27FC236}">
                <a16:creationId xmlns:a16="http://schemas.microsoft.com/office/drawing/2014/main" id="{5E3299EE-9A9B-3947-15F1-378E5FB1FBF9}"/>
              </a:ext>
            </a:extLst>
          </p:cNvPr>
          <p:cNvSpPr/>
          <p:nvPr/>
        </p:nvSpPr>
        <p:spPr>
          <a:xfrm>
            <a:off x="8100392" y="2499742"/>
            <a:ext cx="64807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45101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The set we will use</a:t>
            </a:r>
          </a:p>
        </p:txBody>
      </p:sp>
      <p:sp>
        <p:nvSpPr>
          <p:cNvPr id="6" name="Rectangle 1">
            <a:extLst>
              <a:ext uri="{FF2B5EF4-FFF2-40B4-BE49-F238E27FC236}">
                <a16:creationId xmlns:a16="http://schemas.microsoft.com/office/drawing/2014/main" id="{D69BB3D5-40EA-4F43-809D-7C662331B419}"/>
              </a:ext>
            </a:extLst>
          </p:cNvPr>
          <p:cNvSpPr>
            <a:spLocks noChangeArrowheads="1"/>
          </p:cNvSpPr>
          <p:nvPr/>
        </p:nvSpPr>
        <p:spPr bwMode="auto">
          <a:xfrm>
            <a:off x="2032000" y="1862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Content Placeholder 20">
            <a:extLst>
              <a:ext uri="{FF2B5EF4-FFF2-40B4-BE49-F238E27FC236}">
                <a16:creationId xmlns:a16="http://schemas.microsoft.com/office/drawing/2014/main" id="{0F054DE7-1E25-454A-BF40-BAFB8DB1BC9A}"/>
              </a:ext>
            </a:extLst>
          </p:cNvPr>
          <p:cNvSpPr>
            <a:spLocks noGrp="1"/>
          </p:cNvSpPr>
          <p:nvPr>
            <p:ph idx="1"/>
          </p:nvPr>
        </p:nvSpPr>
        <p:spPr>
          <a:xfrm>
            <a:off x="107504" y="711269"/>
            <a:ext cx="8856984" cy="348313"/>
          </a:xfrm>
        </p:spPr>
        <p:txBody>
          <a:bodyPr>
            <a:normAutofit lnSpcReduction="10000"/>
          </a:bodyPr>
          <a:lstStyle/>
          <a:p>
            <a:r>
              <a:rPr lang="en-US" sz="1800" dirty="0"/>
              <a:t>It has 32 records</a:t>
            </a:r>
          </a:p>
          <a:p>
            <a:endParaRPr lang="en-US" sz="1800" dirty="0"/>
          </a:p>
          <a:p>
            <a:endParaRPr lang="en-US" sz="1800" dirty="0"/>
          </a:p>
          <a:p>
            <a:pPr marL="742950" lvl="1" indent="-285750"/>
            <a:endParaRPr lang="en-US" sz="1800" dirty="0"/>
          </a:p>
          <a:p>
            <a:endParaRPr lang="en-US" sz="1800" dirty="0"/>
          </a:p>
        </p:txBody>
      </p:sp>
      <p:pic>
        <p:nvPicPr>
          <p:cNvPr id="4" name="Picture 3">
            <a:extLst>
              <a:ext uri="{FF2B5EF4-FFF2-40B4-BE49-F238E27FC236}">
                <a16:creationId xmlns:a16="http://schemas.microsoft.com/office/drawing/2014/main" id="{E923C2ED-25E8-9004-04EF-12D7AA7542CB}"/>
              </a:ext>
            </a:extLst>
          </p:cNvPr>
          <p:cNvPicPr>
            <a:picLocks noChangeAspect="1"/>
          </p:cNvPicPr>
          <p:nvPr/>
        </p:nvPicPr>
        <p:blipFill>
          <a:blip r:embed="rId2"/>
          <a:stretch>
            <a:fillRect/>
          </a:stretch>
        </p:blipFill>
        <p:spPr>
          <a:xfrm>
            <a:off x="0" y="1304117"/>
            <a:ext cx="9144000" cy="3283857"/>
          </a:xfrm>
          <a:prstGeom prst="rect">
            <a:avLst/>
          </a:prstGeom>
          <a:ln>
            <a:solidFill>
              <a:schemeClr val="accent1"/>
            </a:solidFill>
          </a:ln>
        </p:spPr>
      </p:pic>
      <p:sp>
        <p:nvSpPr>
          <p:cNvPr id="8" name="Rectangle 7">
            <a:extLst>
              <a:ext uri="{FF2B5EF4-FFF2-40B4-BE49-F238E27FC236}">
                <a16:creationId xmlns:a16="http://schemas.microsoft.com/office/drawing/2014/main" id="{5A858CB9-37EC-5AE6-0C3F-7E56FD75C5F7}"/>
              </a:ext>
            </a:extLst>
          </p:cNvPr>
          <p:cNvSpPr/>
          <p:nvPr/>
        </p:nvSpPr>
        <p:spPr>
          <a:xfrm>
            <a:off x="0" y="1322462"/>
            <a:ext cx="4716016"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Tree>
    <p:extLst>
      <p:ext uri="{BB962C8B-B14F-4D97-AF65-F5344CB8AC3E}">
        <p14:creationId xmlns:p14="http://schemas.microsoft.com/office/powerpoint/2010/main" val="27257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933959" cy="1240583"/>
          </a:xfrm>
        </p:spPr>
        <p:txBody>
          <a:bodyPr/>
          <a:lstStyle/>
          <a:p>
            <a:pPr algn="ctr"/>
            <a:r>
              <a:rPr lang="en-US" dirty="0"/>
              <a:t>The Publishing Profile</a:t>
            </a:r>
            <a:endParaRPr lang="LID4096" dirty="0"/>
          </a:p>
        </p:txBody>
      </p:sp>
    </p:spTree>
    <p:extLst>
      <p:ext uri="{BB962C8B-B14F-4D97-AF65-F5344CB8AC3E}">
        <p14:creationId xmlns:p14="http://schemas.microsoft.com/office/powerpoint/2010/main" val="364940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The Publishing Profile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528392"/>
          </a:xfrm>
        </p:spPr>
        <p:txBody>
          <a:bodyPr>
            <a:normAutofit/>
          </a:bodyPr>
          <a:lstStyle/>
          <a:p>
            <a:pPr>
              <a:lnSpc>
                <a:spcPct val="90000"/>
              </a:lnSpc>
            </a:pPr>
            <a:r>
              <a:rPr lang="en-US" sz="1800" dirty="0"/>
              <a:t>The publishing profile which we will use here uses the set we previously saw called "Physical Titles Subject LC Taiwan Resource Type Book Physical"</a:t>
            </a:r>
          </a:p>
          <a:p>
            <a:pPr>
              <a:lnSpc>
                <a:spcPct val="90000"/>
              </a:lnSpc>
            </a:pPr>
            <a:r>
              <a:rPr lang="en-US" sz="1800" dirty="0"/>
              <a:t>It exports in format MARC XML </a:t>
            </a:r>
          </a:p>
          <a:p>
            <a:pPr>
              <a:lnSpc>
                <a:spcPct val="90000"/>
              </a:lnSpc>
            </a:pPr>
            <a:r>
              <a:rPr lang="en-US" sz="1800" dirty="0"/>
              <a:t>We are exporting to MARC XML because this will allow us (as we will soon see) to take note of how the deleted record is published.  We will be able to look at specific fields without needing to first convert a MARC Binary file.</a:t>
            </a:r>
          </a:p>
          <a:p>
            <a:pPr>
              <a:lnSpc>
                <a:spcPct val="90000"/>
              </a:lnSpc>
            </a:pPr>
            <a:r>
              <a:rPr lang="en-US" sz="1800" dirty="0"/>
              <a:t>The General Publishing Profile we will use here is called "Subject Taiwan Physical Resources Book"</a:t>
            </a:r>
          </a:p>
        </p:txBody>
      </p:sp>
    </p:spTree>
    <p:extLst>
      <p:ext uri="{BB962C8B-B14F-4D97-AF65-F5344CB8AC3E}">
        <p14:creationId xmlns:p14="http://schemas.microsoft.com/office/powerpoint/2010/main" val="348911718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9443</TotalTime>
  <Words>912</Words>
  <Application>Microsoft Office PowerPoint</Application>
  <PresentationFormat>On-screen Show (16:9)</PresentationFormat>
  <Paragraphs>106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IGeLU_2016_16X9 (1)</vt:lpstr>
      <vt:lpstr>The New Updated and Deleted Records in the General Publishing Profile</vt:lpstr>
      <vt:lpstr>PowerPoint Presentation</vt:lpstr>
      <vt:lpstr>Introduction</vt:lpstr>
      <vt:lpstr>The set we will use</vt:lpstr>
      <vt:lpstr>The set we will use</vt:lpstr>
      <vt:lpstr>The set we will use</vt:lpstr>
      <vt:lpstr>The set we will use</vt:lpstr>
      <vt:lpstr>The Publishing Profile</vt:lpstr>
      <vt:lpstr>The Publishing Profile</vt:lpstr>
      <vt:lpstr>The Publishing Profile</vt:lpstr>
      <vt:lpstr>The Publishing Profile</vt:lpstr>
      <vt:lpstr>The Publishing Profile</vt:lpstr>
      <vt:lpstr>The Publishing Profile</vt:lpstr>
      <vt:lpstr>The Publishing Profile</vt:lpstr>
      <vt:lpstr>The New Updated and Deleted Record Examples</vt:lpstr>
      <vt:lpstr>The New Updated and Deleted Record Examples</vt:lpstr>
      <vt:lpstr>The New Updated and Deleted Record Examples</vt:lpstr>
      <vt:lpstr>The New Updated and Deleted Record Examples</vt:lpstr>
      <vt:lpstr>The New Updated and Deleted Record Examples</vt:lpstr>
      <vt:lpstr>The New Updated and Deleted Record Examples</vt:lpstr>
      <vt:lpstr>The New Updated and Deleted Record Examples</vt:lpstr>
      <vt:lpstr>The Publishing of the New Updated and Deleted Records</vt:lpstr>
      <vt:lpstr>The Publishing of the New Updated and Deleted Records</vt:lpstr>
      <vt:lpstr>The Publishing of the New Updated and Deleted Records</vt:lpstr>
      <vt:lpstr>The Publishing of the New Updated and Deleted Records</vt:lpstr>
      <vt:lpstr>The Publishing of the New Updated and Deleted Records</vt:lpstr>
      <vt:lpstr>The Publishing of the New Updated and Deleted Records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186</cp:revision>
  <dcterms:created xsi:type="dcterms:W3CDTF">2017-01-02T15:10:30Z</dcterms:created>
  <dcterms:modified xsi:type="dcterms:W3CDTF">2025-01-26T08:27:22Z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